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60" r:id="rId2"/>
  </p:sldIdLst>
  <p:sldSz cx="43891200" cy="329184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BDCF"/>
    <a:srgbClr val="8E9089"/>
    <a:srgbClr val="EBEBEB"/>
    <a:srgbClr val="212121"/>
    <a:srgbClr val="DC44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3"/>
    <p:restoredTop sz="94741"/>
  </p:normalViewPr>
  <p:slideViewPr>
    <p:cSldViewPr snapToGrid="0" snapToObjects="1">
      <p:cViewPr varScale="1">
        <p:scale>
          <a:sx n="22" d="100"/>
          <a:sy n="22" d="100"/>
        </p:scale>
        <p:origin x="1824"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F59EBC-EC05-6B4D-B166-DDFA6A1EDCB6}" type="datetimeFigureOut">
              <a:rPr lang="en-US" smtClean="0"/>
              <a:t>4/2/2025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9D7D82-3AAB-FE4F-A8B8-55362074E59C}" type="slidenum">
              <a:rPr lang="en-US" smtClean="0"/>
              <a:t>‹#›</a:t>
            </a:fld>
            <a:endParaRPr lang="en-US"/>
          </a:p>
        </p:txBody>
      </p:sp>
    </p:spTree>
    <p:extLst>
      <p:ext uri="{BB962C8B-B14F-4D97-AF65-F5344CB8AC3E}">
        <p14:creationId xmlns:p14="http://schemas.microsoft.com/office/powerpoint/2010/main" val="1453052233"/>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3686861" rtl="0" eaLnBrk="1" fontAlgn="auto" latinLnBrk="0" hangingPunct="1">
              <a:lnSpc>
                <a:spcPct val="100000"/>
              </a:lnSpc>
              <a:spcBef>
                <a:spcPts val="0"/>
              </a:spcBef>
              <a:spcAft>
                <a:spcPts val="0"/>
              </a:spcAft>
              <a:buClrTx/>
              <a:buSzTx/>
              <a:buFontTx/>
              <a:buNone/>
              <a:tabLst/>
              <a:defRPr/>
            </a:pPr>
            <a:r>
              <a:rPr lang="en-US" dirty="0"/>
              <a:t>Pink boxes are place holders for photos. Must be in Slide</a:t>
            </a:r>
            <a:r>
              <a:rPr lang="en-US" baseline="0" dirty="0"/>
              <a:t> Master mode to </a:t>
            </a:r>
            <a:r>
              <a:rPr lang="en-US" baseline="0"/>
              <a:t>swap in </a:t>
            </a:r>
            <a:r>
              <a:rPr lang="en-US" baseline="0" dirty="0"/>
              <a:t>photos.</a:t>
            </a:r>
            <a:endParaRPr lang="en-US" dirty="0"/>
          </a:p>
          <a:p>
            <a:endParaRPr lang="en-US" dirty="0"/>
          </a:p>
        </p:txBody>
      </p:sp>
      <p:sp>
        <p:nvSpPr>
          <p:cNvPr id="4" name="Slide Number Placeholder 3"/>
          <p:cNvSpPr>
            <a:spLocks noGrp="1"/>
          </p:cNvSpPr>
          <p:nvPr>
            <p:ph type="sldNum" sz="quarter" idx="10"/>
          </p:nvPr>
        </p:nvSpPr>
        <p:spPr/>
        <p:txBody>
          <a:bodyPr/>
          <a:lstStyle/>
          <a:p>
            <a:fld id="{DD9D7D82-3AAB-FE4F-A8B8-55362074E59C}" type="slidenum">
              <a:rPr lang="en-US" smtClean="0"/>
              <a:t>1</a:t>
            </a:fld>
            <a:endParaRPr lang="en-US"/>
          </a:p>
        </p:txBody>
      </p:sp>
    </p:spTree>
    <p:extLst>
      <p:ext uri="{BB962C8B-B14F-4D97-AF65-F5344CB8AC3E}">
        <p14:creationId xmlns:p14="http://schemas.microsoft.com/office/powerpoint/2010/main" val="264846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1920240" y="1353233"/>
            <a:ext cx="30185360" cy="609398"/>
          </a:xfrm>
          <a:prstGeom prst="rect">
            <a:avLst/>
          </a:prstGeom>
        </p:spPr>
        <p:txBody>
          <a:bodyPr wrap="square" lIns="0" tIns="0" rIns="0" bIns="0">
            <a:spAutoFit/>
          </a:bodyPr>
          <a:lstStyle>
            <a:lvl1pPr marL="0" indent="0">
              <a:buFontTx/>
              <a:buNone/>
              <a:defRPr sz="4400" b="1" spc="200" baseline="0">
                <a:latin typeface="Georgia" charset="0"/>
                <a:ea typeface="Georgia" charset="0"/>
                <a:cs typeface="Georgia" charset="0"/>
              </a:defRPr>
            </a:lvl1pPr>
            <a:lvl2pPr>
              <a:defRPr sz="4000" baseline="0">
                <a:latin typeface="Rufina-Stencil-Bold" charset="0"/>
              </a:defRPr>
            </a:lvl2pPr>
            <a:lvl3pPr>
              <a:defRPr sz="4000" baseline="0">
                <a:latin typeface="Rufina-Stencil-Bold" charset="0"/>
              </a:defRPr>
            </a:lvl3pPr>
            <a:lvl4pPr>
              <a:defRPr sz="4000" baseline="0">
                <a:latin typeface="Rufina-Stencil-Bold" charset="0"/>
              </a:defRPr>
            </a:lvl4pPr>
            <a:lvl5pPr>
              <a:defRPr sz="4000" baseline="0">
                <a:latin typeface="Rufina-Stencil-Bold" charset="0"/>
              </a:defRPr>
            </a:lvl5pPr>
          </a:lstStyle>
          <a:p>
            <a:pPr lvl="0"/>
            <a:r>
              <a:rPr lang="en-US" dirty="0"/>
              <a:t>College Here:  Click View, then Slide Master to Edit</a:t>
            </a:r>
          </a:p>
        </p:txBody>
      </p:sp>
      <p:cxnSp>
        <p:nvCxnSpPr>
          <p:cNvPr id="12" name="Straight Connector 11"/>
          <p:cNvCxnSpPr/>
          <p:nvPr userDrawn="1"/>
        </p:nvCxnSpPr>
        <p:spPr>
          <a:xfrm>
            <a:off x="1920240" y="2069432"/>
            <a:ext cx="2963458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732758" y="7315200"/>
            <a:ext cx="42426922" cy="24908256"/>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8B6A318-BF00-0B43-A9D0-12465DFE70AC}"/>
              </a:ext>
            </a:extLst>
          </p:cNvPr>
          <p:cNvPicPr>
            <a:picLocks noChangeAspect="1"/>
          </p:cNvPicPr>
          <p:nvPr userDrawn="1"/>
        </p:nvPicPr>
        <p:blipFill>
          <a:blip r:embed="rId3"/>
          <a:stretch>
            <a:fillRect/>
          </a:stretch>
        </p:blipFill>
        <p:spPr>
          <a:xfrm>
            <a:off x="33376956" y="28240074"/>
            <a:ext cx="8978051" cy="2782790"/>
          </a:xfrm>
          <a:prstGeom prst="rect">
            <a:avLst/>
          </a:prstGeom>
        </p:spPr>
      </p:pic>
      <p:sp>
        <p:nvSpPr>
          <p:cNvPr id="8" name="Rectangle 7"/>
          <p:cNvSpPr/>
          <p:nvPr userDrawn="1"/>
        </p:nvSpPr>
        <p:spPr>
          <a:xfrm>
            <a:off x="732759" y="720448"/>
            <a:ext cx="42426921" cy="6594752"/>
          </a:xfrm>
          <a:prstGeom prst="rect">
            <a:avLst/>
          </a:prstGeom>
          <a:solidFill>
            <a:srgbClr val="DC44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7973026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ndergradresearch.oregonstate.edu/how-make-post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ascades.library.oregonstate.edu/creating-successful-poste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1920240" y="1353233"/>
            <a:ext cx="30185360" cy="616066"/>
          </a:xfrm>
        </p:spPr>
        <p:txBody>
          <a:bodyPr/>
          <a:lstStyle/>
          <a:p>
            <a:r>
              <a:rPr lang="en-US" sz="4400" b="1" dirty="0">
                <a:latin typeface="Georgia" charset="0"/>
                <a:ea typeface="Georgia" charset="0"/>
                <a:cs typeface="Georgia" charset="0"/>
              </a:rPr>
              <a:t>College, Program, or something else…</a:t>
            </a:r>
          </a:p>
        </p:txBody>
      </p:sp>
      <p:sp>
        <p:nvSpPr>
          <p:cNvPr id="19" name="Title 1"/>
          <p:cNvSpPr txBox="1">
            <a:spLocks/>
          </p:cNvSpPr>
          <p:nvPr/>
        </p:nvSpPr>
        <p:spPr>
          <a:xfrm>
            <a:off x="1920240" y="2732721"/>
            <a:ext cx="30185360" cy="1542674"/>
          </a:xfrm>
          <a:prstGeom prst="rect">
            <a:avLst/>
          </a:prstGeom>
        </p:spPr>
        <p:txBody>
          <a:bodyPr wrap="square" lIns="0" tIns="0" rIns="0" bIns="0" anchor="t" anchorCtr="0">
            <a:noAutofit/>
          </a:bodyPr>
          <a:lstStyle>
            <a:lvl1pPr algn="l" defTabSz="4389120" rtl="0" eaLnBrk="1" latinLnBrk="0" hangingPunct="1">
              <a:lnSpc>
                <a:spcPct val="90000"/>
              </a:lnSpc>
              <a:spcBef>
                <a:spcPct val="0"/>
              </a:spcBef>
              <a:buNone/>
              <a:defRPr sz="12500" kern="1200" cap="all" baseline="0">
                <a:solidFill>
                  <a:schemeClr val="bg1"/>
                </a:solidFill>
                <a:latin typeface="Impact" charset="0"/>
                <a:ea typeface="Impact" charset="0"/>
                <a:cs typeface="Impact" charset="0"/>
              </a:defRPr>
            </a:lvl1pPr>
          </a:lstStyle>
          <a:p>
            <a:r>
              <a:rPr lang="en-US" dirty="0"/>
              <a:t>title</a:t>
            </a:r>
          </a:p>
        </p:txBody>
      </p:sp>
      <p:sp>
        <p:nvSpPr>
          <p:cNvPr id="20" name="Subtitle 2"/>
          <p:cNvSpPr txBox="1">
            <a:spLocks/>
          </p:cNvSpPr>
          <p:nvPr/>
        </p:nvSpPr>
        <p:spPr>
          <a:xfrm>
            <a:off x="1920240" y="4275395"/>
            <a:ext cx="40050720" cy="2420374"/>
          </a:xfrm>
          <a:prstGeom prst="rect">
            <a:avLst/>
          </a:prstGeom>
        </p:spPr>
        <p:txBody>
          <a:bodyPr lIns="0" tIns="0" rIns="0" bIns="0"/>
          <a:lstStyle>
            <a:lvl1pPr marL="0" indent="0" algn="l" defTabSz="4389120" rtl="0" eaLnBrk="1" latinLnBrk="0" hangingPunct="1">
              <a:lnSpc>
                <a:spcPts val="8640"/>
              </a:lnSpc>
              <a:spcBef>
                <a:spcPts val="4800"/>
              </a:spcBef>
              <a:buFont typeface="Arial" panose="020B0604020202020204" pitchFamily="34" charset="0"/>
              <a:buNone/>
              <a:defRPr sz="7200" kern="1200" spc="200" baseline="0">
                <a:solidFill>
                  <a:schemeClr val="tx1"/>
                </a:solidFill>
                <a:latin typeface="Verdana" charset="0"/>
                <a:ea typeface="Verdana" charset="0"/>
                <a:cs typeface="Verdana" charset="0"/>
              </a:defRPr>
            </a:lvl1pPr>
            <a:lvl2pPr marL="2194560" indent="0" algn="ctr" defTabSz="4389120" rtl="0" eaLnBrk="1" latinLnBrk="0" hangingPunct="1">
              <a:lnSpc>
                <a:spcPct val="90000"/>
              </a:lnSpc>
              <a:spcBef>
                <a:spcPts val="2400"/>
              </a:spcBef>
              <a:buFont typeface="Arial" panose="020B0604020202020204" pitchFamily="34" charset="0"/>
              <a:buNone/>
              <a:defRPr sz="9600" kern="1200">
                <a:solidFill>
                  <a:schemeClr val="tx1"/>
                </a:solidFill>
                <a:latin typeface="+mn-lt"/>
                <a:ea typeface="+mn-ea"/>
                <a:cs typeface="+mn-cs"/>
              </a:defRPr>
            </a:lvl2pPr>
            <a:lvl3pPr marL="4389120" indent="0" algn="ctr" defTabSz="4389120" rtl="0" eaLnBrk="1" latinLnBrk="0" hangingPunct="1">
              <a:lnSpc>
                <a:spcPct val="90000"/>
              </a:lnSpc>
              <a:spcBef>
                <a:spcPts val="2400"/>
              </a:spcBef>
              <a:buFont typeface="Arial" panose="020B0604020202020204" pitchFamily="34" charset="0"/>
              <a:buNone/>
              <a:defRPr sz="8640" kern="1200">
                <a:solidFill>
                  <a:schemeClr val="tx1"/>
                </a:solidFill>
                <a:latin typeface="+mn-lt"/>
                <a:ea typeface="+mn-ea"/>
                <a:cs typeface="+mn-cs"/>
              </a:defRPr>
            </a:lvl3pPr>
            <a:lvl4pPr marL="65836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4pPr>
            <a:lvl5pPr marL="877824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5pPr>
            <a:lvl6pPr marL="1097280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6pPr>
            <a:lvl7pPr marL="1316736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7pPr>
            <a:lvl8pPr marL="1536192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8pPr>
            <a:lvl9pPr marL="17556480" indent="0" algn="ctr" defTabSz="4389120" rtl="0" eaLnBrk="1" latinLnBrk="0" hangingPunct="1">
              <a:lnSpc>
                <a:spcPct val="90000"/>
              </a:lnSpc>
              <a:spcBef>
                <a:spcPts val="2400"/>
              </a:spcBef>
              <a:buFont typeface="Arial" panose="020B0604020202020204" pitchFamily="34" charset="0"/>
              <a:buNone/>
              <a:defRPr sz="7680" kern="1200">
                <a:solidFill>
                  <a:schemeClr val="tx1"/>
                </a:solidFill>
                <a:latin typeface="+mn-lt"/>
                <a:ea typeface="+mn-ea"/>
                <a:cs typeface="+mn-cs"/>
              </a:defRPr>
            </a:lvl9pPr>
          </a:lstStyle>
          <a:p>
            <a:r>
              <a:rPr lang="en-US" dirty="0"/>
              <a:t>Authors &amp; affiliations</a:t>
            </a:r>
          </a:p>
          <a:p>
            <a:r>
              <a:rPr lang="en-US" sz="2800" dirty="0"/>
              <a:t> </a:t>
            </a:r>
          </a:p>
        </p:txBody>
      </p:sp>
      <p:sp>
        <p:nvSpPr>
          <p:cNvPr id="21" name="Rectangle 20"/>
          <p:cNvSpPr/>
          <p:nvPr/>
        </p:nvSpPr>
        <p:spPr>
          <a:xfrm>
            <a:off x="12327128" y="8238443"/>
            <a:ext cx="20033488" cy="1501873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 Placeholder 16"/>
          <p:cNvSpPr txBox="1">
            <a:spLocks/>
          </p:cNvSpPr>
          <p:nvPr/>
        </p:nvSpPr>
        <p:spPr>
          <a:xfrm>
            <a:off x="1920240" y="8290834"/>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Abstract </a:t>
            </a:r>
            <a:r>
              <a:rPr lang="en-US" sz="2400" b="1" dirty="0">
                <a:latin typeface="Verdana" charset="0"/>
                <a:ea typeface="Verdana" charset="0"/>
                <a:cs typeface="Verdana" charset="0"/>
              </a:rPr>
              <a:t>(or SIMILAR heading)</a:t>
            </a:r>
            <a:endParaRPr lang="en-US" b="1" dirty="0">
              <a:latin typeface="Verdana" charset="0"/>
              <a:ea typeface="Verdana" charset="0"/>
              <a:cs typeface="Verdana" charset="0"/>
            </a:endParaRPr>
          </a:p>
        </p:txBody>
      </p:sp>
      <p:sp>
        <p:nvSpPr>
          <p:cNvPr id="24" name="Text Placeholder 18"/>
          <p:cNvSpPr txBox="1">
            <a:spLocks/>
          </p:cNvSpPr>
          <p:nvPr/>
        </p:nvSpPr>
        <p:spPr>
          <a:xfrm>
            <a:off x="1920240" y="9119739"/>
            <a:ext cx="9418320" cy="6674584"/>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sz="4000" dirty="0">
                <a:latin typeface="Palatino Linotype" panose="02040502050505030304" pitchFamily="18" charset="0"/>
                <a:ea typeface="Verdana" charset="0"/>
                <a:cs typeface="Verdana" charset="0"/>
              </a:rPr>
              <a:t>If you write an abstract, consider making it very brief and in larger font. You want the reader to be able to grasp four things quickly, preferably with one sentence per bullet, below:</a:t>
            </a:r>
          </a:p>
          <a:p>
            <a:endParaRPr lang="en-US" sz="4000" dirty="0">
              <a:latin typeface="Palatino Linotype" panose="02040502050505030304" pitchFamily="18" charset="0"/>
              <a:ea typeface="Verdana" charset="0"/>
              <a:cs typeface="Verdana" charset="0"/>
            </a:endParaRPr>
          </a:p>
          <a:p>
            <a:pPr marL="457200" indent="-457200">
              <a:buFont typeface="Arial" panose="020B0604020202020204" pitchFamily="34" charset="0"/>
              <a:buChar char="•"/>
            </a:pPr>
            <a:r>
              <a:rPr lang="en-US" sz="4000" dirty="0">
                <a:latin typeface="Palatino Linotype" panose="02040502050505030304" pitchFamily="18" charset="0"/>
                <a:ea typeface="Verdana" charset="0"/>
                <a:cs typeface="Verdana" charset="0"/>
              </a:rPr>
              <a:t>The rationale/justification for your project. What unknown did it address?</a:t>
            </a:r>
          </a:p>
          <a:p>
            <a:pPr marL="457200" indent="-457200">
              <a:buFont typeface="Arial" panose="020B0604020202020204" pitchFamily="34" charset="0"/>
              <a:buChar char="•"/>
            </a:pPr>
            <a:r>
              <a:rPr lang="en-US" sz="4000" dirty="0">
                <a:latin typeface="Palatino Linotype" panose="02040502050505030304" pitchFamily="18" charset="0"/>
                <a:ea typeface="Verdana" charset="0"/>
                <a:cs typeface="Verdana" charset="0"/>
              </a:rPr>
              <a:t>Your hypothesis or, if your project was not hypothesis-driven, your specific research question.</a:t>
            </a:r>
          </a:p>
          <a:p>
            <a:pPr marL="457200" indent="-457200">
              <a:buFont typeface="Arial" panose="020B0604020202020204" pitchFamily="34" charset="0"/>
              <a:buChar char="•"/>
            </a:pPr>
            <a:r>
              <a:rPr lang="en-US" sz="4000" dirty="0">
                <a:latin typeface="Palatino Linotype" panose="02040502050505030304" pitchFamily="18" charset="0"/>
                <a:ea typeface="Verdana" charset="0"/>
                <a:cs typeface="Verdana" charset="0"/>
              </a:rPr>
              <a:t>What you found.</a:t>
            </a:r>
          </a:p>
          <a:p>
            <a:pPr marL="457200" indent="-457200">
              <a:buFont typeface="Arial" panose="020B0604020202020204" pitchFamily="34" charset="0"/>
              <a:buChar char="•"/>
            </a:pPr>
            <a:r>
              <a:rPr lang="en-US" sz="4000" dirty="0">
                <a:latin typeface="Palatino Linotype" panose="02040502050505030304" pitchFamily="18" charset="0"/>
                <a:ea typeface="Verdana" charset="0"/>
                <a:cs typeface="Verdana" charset="0"/>
              </a:rPr>
              <a:t>Your conclusion from your findings.</a:t>
            </a:r>
          </a:p>
          <a:p>
            <a:pPr marL="0" marR="0" indent="0" algn="l" defTabSz="4389120" rtl="0" eaLnBrk="1" fontAlgn="auto" latinLnBrk="0" hangingPunct="1">
              <a:lnSpc>
                <a:spcPts val="3360"/>
              </a:lnSpc>
              <a:spcBef>
                <a:spcPts val="0"/>
              </a:spcBef>
              <a:spcAft>
                <a:spcPts val="800"/>
              </a:spcAft>
              <a:buClrTx/>
              <a:buSzTx/>
              <a:buFontTx/>
              <a:buNone/>
              <a:tabLst/>
              <a:defRPr/>
            </a:pPr>
            <a:endParaRPr lang="en-US" sz="2400" dirty="0">
              <a:latin typeface="Verdana" charset="0"/>
              <a:ea typeface="Verdana" charset="0"/>
              <a:cs typeface="Verdana" charset="0"/>
            </a:endParaRPr>
          </a:p>
        </p:txBody>
      </p:sp>
      <p:sp>
        <p:nvSpPr>
          <p:cNvPr id="25" name="Text Placeholder 16"/>
          <p:cNvSpPr txBox="1">
            <a:spLocks/>
          </p:cNvSpPr>
          <p:nvPr/>
        </p:nvSpPr>
        <p:spPr>
          <a:xfrm>
            <a:off x="1920240" y="17989514"/>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Background </a:t>
            </a:r>
            <a:r>
              <a:rPr lang="en-US" sz="2000" b="1" dirty="0">
                <a:latin typeface="Verdana" charset="0"/>
                <a:ea typeface="Verdana" charset="0"/>
                <a:cs typeface="Verdana" charset="0"/>
              </a:rPr>
              <a:t>(or SIMILAR heading)</a:t>
            </a:r>
            <a:endParaRPr lang="en-US" b="1" dirty="0">
              <a:latin typeface="Verdana" charset="0"/>
              <a:ea typeface="Verdana" charset="0"/>
              <a:cs typeface="Verdana" charset="0"/>
            </a:endParaRPr>
          </a:p>
        </p:txBody>
      </p:sp>
      <p:sp>
        <p:nvSpPr>
          <p:cNvPr id="26" name="Text Placeholder 18"/>
          <p:cNvSpPr txBox="1">
            <a:spLocks/>
          </p:cNvSpPr>
          <p:nvPr/>
        </p:nvSpPr>
        <p:spPr>
          <a:xfrm>
            <a:off x="1920240" y="18715822"/>
            <a:ext cx="9418320" cy="11733405"/>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dirty="0">
                <a:latin typeface="Palatino Linotype" panose="02040502050505030304" pitchFamily="18" charset="0"/>
                <a:ea typeface="Verdana" charset="0"/>
                <a:cs typeface="Verdana" charset="0"/>
              </a:rPr>
              <a:t>Pudi </a:t>
            </a:r>
            <a:r>
              <a:rPr lang="en-US" dirty="0" err="1">
                <a:latin typeface="Palatino Linotype" panose="02040502050505030304" pitchFamily="18" charset="0"/>
                <a:ea typeface="Verdana" charset="0"/>
                <a:cs typeface="Verdana" charset="0"/>
              </a:rPr>
              <a:t>aut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vendestis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aribeatureri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quossimpos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aboreptatur</a:t>
            </a:r>
            <a:r>
              <a:rPr lang="en-US" dirty="0">
                <a:latin typeface="Palatino Linotype" panose="02040502050505030304" pitchFamily="18" charset="0"/>
                <a:ea typeface="Verdana" charset="0"/>
                <a:cs typeface="Verdana" charset="0"/>
              </a:rPr>
              <a:t>?</a:t>
            </a:r>
          </a:p>
          <a:p>
            <a:endParaRPr lang="en-US" dirty="0">
              <a:latin typeface="Palatino Linotype" panose="02040502050505030304" pitchFamily="18" charset="0"/>
              <a:ea typeface="Verdana" charset="0"/>
              <a:cs typeface="Verdana" charset="0"/>
            </a:endParaRPr>
          </a:p>
          <a:p>
            <a:r>
              <a:rPr lang="en-US" dirty="0">
                <a:latin typeface="Palatino Linotype" panose="02040502050505030304" pitchFamily="18" charset="0"/>
                <a:ea typeface="Verdana" charset="0"/>
                <a:cs typeface="Verdana" charset="0"/>
              </a:rPr>
              <a:t>Lam </a:t>
            </a:r>
            <a:r>
              <a:rPr lang="en-US" dirty="0" err="1">
                <a:latin typeface="Palatino Linotype" panose="02040502050505030304" pitchFamily="18" charset="0"/>
                <a:ea typeface="Verdana" charset="0"/>
                <a:cs typeface="Verdana" charset="0"/>
              </a:rPr>
              <a:t>ariae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aperit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officatio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sandaectae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aribuscimpor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moloris</a:t>
            </a:r>
            <a:r>
              <a:rPr lang="en-US" dirty="0">
                <a:latin typeface="Palatino Linotype" panose="02040502050505030304" pitchFamily="18" charset="0"/>
                <a:ea typeface="Verdana" charset="0"/>
                <a:cs typeface="Verdana" charset="0"/>
              </a:rPr>
              <a:t> non </a:t>
            </a:r>
            <a:r>
              <a:rPr lang="en-US" dirty="0" err="1">
                <a:latin typeface="Palatino Linotype" panose="02040502050505030304" pitchFamily="18" charset="0"/>
                <a:ea typeface="Verdana" charset="0"/>
                <a:cs typeface="Verdana" charset="0"/>
              </a:rPr>
              <a:t>nonseque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doluptatis</a:t>
            </a:r>
            <a:r>
              <a:rPr lang="en-US" dirty="0">
                <a:latin typeface="Palatino Linotype" panose="02040502050505030304" pitchFamily="18" charset="0"/>
                <a:ea typeface="Verdana" charset="0"/>
                <a:cs typeface="Verdana" charset="0"/>
              </a:rPr>
              <a:t> sit </a:t>
            </a:r>
            <a:r>
              <a:rPr lang="en-US" dirty="0" err="1">
                <a:latin typeface="Palatino Linotype" panose="02040502050505030304" pitchFamily="18" charset="0"/>
                <a:ea typeface="Verdana" charset="0"/>
                <a:cs typeface="Verdana" charset="0"/>
              </a:rPr>
              <a:t>autempernat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utemperum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doluptaquia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a:t>
            </a:r>
            <a:r>
              <a:rPr lang="en-US" dirty="0">
                <a:latin typeface="Palatino Linotype" panose="02040502050505030304" pitchFamily="18" charset="0"/>
                <a:ea typeface="Verdana" charset="0"/>
                <a:cs typeface="Verdana" charset="0"/>
              </a:rPr>
              <a:t> de </a:t>
            </a:r>
            <a:r>
              <a:rPr lang="en-US" dirty="0" err="1">
                <a:latin typeface="Palatino Linotype" panose="02040502050505030304" pitchFamily="18" charset="0"/>
                <a:ea typeface="Verdana" charset="0"/>
                <a:cs typeface="Verdana" charset="0"/>
              </a:rPr>
              <a:t>comniendem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Maion</a:t>
            </a:r>
            <a:r>
              <a:rPr lang="en-US" dirty="0">
                <a:latin typeface="Palatino Linotype" panose="02040502050505030304" pitchFamily="18" charset="0"/>
                <a:ea typeface="Verdana" charset="0"/>
                <a:cs typeface="Verdana" charset="0"/>
              </a:rPr>
              <a:t> cum </a:t>
            </a:r>
            <a:r>
              <a:rPr lang="en-US" dirty="0" err="1">
                <a:latin typeface="Palatino Linotype" panose="02040502050505030304" pitchFamily="18" charset="0"/>
                <a:ea typeface="Verdana" charset="0"/>
                <a:cs typeface="Verdana" charset="0"/>
              </a:rPr>
              <a:t>cumqui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quissimil</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invendi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voleni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aspiendam</a:t>
            </a:r>
            <a:r>
              <a:rPr lang="en-US" dirty="0">
                <a:latin typeface="Palatino Linotype" panose="02040502050505030304" pitchFamily="18" charset="0"/>
                <a:ea typeface="Verdana" charset="0"/>
                <a:cs typeface="Verdana" charset="0"/>
              </a:rPr>
              <a:t> re re </a:t>
            </a:r>
            <a:r>
              <a:rPr lang="en-US" dirty="0" err="1">
                <a:latin typeface="Palatino Linotype" panose="02040502050505030304" pitchFamily="18" charset="0"/>
                <a:ea typeface="Verdana" charset="0"/>
                <a:cs typeface="Verdana" charset="0"/>
              </a:rPr>
              <a:t>voluptas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Ecte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sumenih</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icipid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etur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odipsae</a:t>
            </a:r>
            <a:r>
              <a:rPr lang="en-US" dirty="0">
                <a:latin typeface="Palatino Linotype" panose="02040502050505030304" pitchFamily="18" charset="0"/>
                <a:ea typeface="Verdana" charset="0"/>
                <a:cs typeface="Verdana" charset="0"/>
              </a:rPr>
              <a:t> id </a:t>
            </a:r>
            <a:r>
              <a:rPr lang="en-US" dirty="0" err="1">
                <a:latin typeface="Palatino Linotype" panose="02040502050505030304" pitchFamily="18" charset="0"/>
                <a:ea typeface="Verdana" charset="0"/>
                <a:cs typeface="Verdana" charset="0"/>
              </a:rPr>
              <a:t>quaepe</a:t>
            </a:r>
            <a:r>
              <a:rPr lang="en-US" dirty="0">
                <a:latin typeface="Palatino Linotype" panose="02040502050505030304" pitchFamily="18" charset="0"/>
                <a:ea typeface="Verdana" charset="0"/>
                <a:cs typeface="Verdana" charset="0"/>
              </a:rPr>
              <a:t> que </a:t>
            </a:r>
            <a:r>
              <a:rPr lang="en-US" dirty="0" err="1">
                <a:latin typeface="Palatino Linotype" panose="02040502050505030304" pitchFamily="18" charset="0"/>
                <a:ea typeface="Verdana" charset="0"/>
                <a:cs typeface="Verdana" charset="0"/>
              </a:rPr>
              <a:t>doluptas</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placcullias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peditaturis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dolorem</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assim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custis</a:t>
            </a:r>
            <a:r>
              <a:rPr lang="en-US" dirty="0">
                <a:latin typeface="Palatino Linotype" panose="02040502050505030304" pitchFamily="18" charset="0"/>
                <a:ea typeface="Verdana" charset="0"/>
                <a:cs typeface="Verdana" charset="0"/>
              </a:rPr>
              <a:t> am </a:t>
            </a:r>
            <a:r>
              <a:rPr lang="en-US" dirty="0" err="1">
                <a:latin typeface="Palatino Linotype" panose="02040502050505030304" pitchFamily="18" charset="0"/>
                <a:ea typeface="Verdana" charset="0"/>
                <a:cs typeface="Verdana" charset="0"/>
              </a:rPr>
              <a:t>imolupt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aestemolor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ipsameniet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tentus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endello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recusda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ntiberum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quaeperro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est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occupic</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atestrum</a:t>
            </a:r>
            <a:r>
              <a:rPr lang="en-US" dirty="0">
                <a:latin typeface="Palatino Linotype" panose="02040502050505030304" pitchFamily="18" charset="0"/>
                <a:ea typeface="Verdana" charset="0"/>
                <a:cs typeface="Verdana" charset="0"/>
              </a:rPr>
              <a:t> into et </a:t>
            </a:r>
            <a:r>
              <a:rPr lang="en-US" dirty="0" err="1">
                <a:latin typeface="Palatino Linotype" panose="02040502050505030304" pitchFamily="18" charset="0"/>
                <a:ea typeface="Verdana" charset="0"/>
                <a:cs typeface="Verdana" charset="0"/>
              </a:rPr>
              <a:t>quunt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comnienimus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sene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moluptiorpor</a:t>
            </a:r>
            <a:r>
              <a:rPr lang="en-US" dirty="0">
                <a:latin typeface="Palatino Linotype" panose="02040502050505030304" pitchFamily="18" charset="0"/>
                <a:ea typeface="Verdana" charset="0"/>
                <a:cs typeface="Verdana" charset="0"/>
              </a:rPr>
              <a:t> mi, </a:t>
            </a:r>
            <a:r>
              <a:rPr lang="en-US" dirty="0" err="1">
                <a:latin typeface="Palatino Linotype" panose="02040502050505030304" pitchFamily="18" charset="0"/>
                <a:ea typeface="Verdana" charset="0"/>
                <a:cs typeface="Verdana" charset="0"/>
              </a:rPr>
              <a:t>volore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dolesti</a:t>
            </a:r>
            <a:r>
              <a:rPr lang="en-US" dirty="0">
                <a:latin typeface="Palatino Linotype" panose="02040502050505030304" pitchFamily="18" charset="0"/>
                <a:ea typeface="Verdana" charset="0"/>
                <a:cs typeface="Verdana" charset="0"/>
              </a:rPr>
              <a:t> rem hit qui </a:t>
            </a: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inihit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alis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nullicium</a:t>
            </a:r>
            <a:r>
              <a:rPr lang="en-US" dirty="0">
                <a:latin typeface="Palatino Linotype" panose="02040502050505030304" pitchFamily="18" charset="0"/>
                <a:ea typeface="Verdana" charset="0"/>
                <a:cs typeface="Verdana" charset="0"/>
              </a:rPr>
              <a:t> quid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totas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aciiscid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doloreius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conestis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si</a:t>
            </a:r>
            <a:r>
              <a:rPr lang="en-US" dirty="0">
                <a:latin typeface="Palatino Linotype" panose="02040502050505030304" pitchFamily="18" charset="0"/>
                <a:ea typeface="Verdana" charset="0"/>
                <a:cs typeface="Verdana" charset="0"/>
              </a:rPr>
              <a:t> tem </a:t>
            </a:r>
            <a:r>
              <a:rPr lang="en-US" dirty="0" err="1">
                <a:latin typeface="Palatino Linotype" panose="02040502050505030304" pitchFamily="18" charset="0"/>
                <a:ea typeface="Verdana" charset="0"/>
                <a:cs typeface="Verdana" charset="0"/>
              </a:rPr>
              <a:t>eicit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expelent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velectint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quasin</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plibus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derro</a:t>
            </a:r>
            <a:r>
              <a:rPr lang="en-US" dirty="0">
                <a:latin typeface="Palatino Linotype" panose="02040502050505030304" pitchFamily="18" charset="0"/>
                <a:ea typeface="Verdana" charset="0"/>
                <a:cs typeface="Verdana" charset="0"/>
              </a:rPr>
              <a:t> dita </a:t>
            </a:r>
            <a:r>
              <a:rPr lang="en-US" dirty="0" err="1">
                <a:latin typeface="Palatino Linotype" panose="02040502050505030304" pitchFamily="18" charset="0"/>
                <a:ea typeface="Verdana" charset="0"/>
                <a:cs typeface="Verdana" charset="0"/>
              </a:rPr>
              <a:t>cuptatemque</a:t>
            </a:r>
            <a:r>
              <a:rPr lang="en-US" dirty="0">
                <a:latin typeface="Palatino Linotype" panose="02040502050505030304" pitchFamily="18" charset="0"/>
                <a:ea typeface="Verdana" charset="0"/>
                <a:cs typeface="Verdana" charset="0"/>
              </a:rPr>
              <a:t> ad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opta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debitas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perepti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nam</a:t>
            </a:r>
            <a:r>
              <a:rPr lang="en-US" dirty="0">
                <a:latin typeface="Palatino Linotype" panose="02040502050505030304" pitchFamily="18" charset="0"/>
                <a:ea typeface="Verdana" charset="0"/>
                <a:cs typeface="Verdana" charset="0"/>
              </a:rPr>
              <a:t> fugit laces </a:t>
            </a:r>
            <a:r>
              <a:rPr lang="en-US" dirty="0" err="1">
                <a:latin typeface="Palatino Linotype" panose="02040502050505030304" pitchFamily="18" charset="0"/>
                <a:ea typeface="Verdana" charset="0"/>
                <a:cs typeface="Verdana" charset="0"/>
              </a:rPr>
              <a:t>erferum</a:t>
            </a:r>
            <a:r>
              <a:rPr lang="en-US" dirty="0">
                <a:latin typeface="Palatino Linotype" panose="02040502050505030304" pitchFamily="18" charset="0"/>
                <a:ea typeface="Verdana" charset="0"/>
                <a:cs typeface="Verdana" charset="0"/>
              </a:rPr>
              <a:t> rem. </a:t>
            </a:r>
          </a:p>
          <a:p>
            <a:endParaRPr lang="en-US" dirty="0">
              <a:latin typeface="Palatino Linotype" panose="02040502050505030304" pitchFamily="18" charset="0"/>
              <a:ea typeface="Verdana" charset="0"/>
              <a:cs typeface="Verdana" charset="0"/>
            </a:endParaRPr>
          </a:p>
          <a:p>
            <a:pPr marL="0" marR="0" indent="0" algn="l" defTabSz="4389120" rtl="0" eaLnBrk="1" fontAlgn="auto" latinLnBrk="0" hangingPunct="1">
              <a:lnSpc>
                <a:spcPts val="3360"/>
              </a:lnSpc>
              <a:spcBef>
                <a:spcPts val="0"/>
              </a:spcBef>
              <a:spcAft>
                <a:spcPts val="800"/>
              </a:spcAft>
              <a:buClrTx/>
              <a:buSzTx/>
              <a:buFontTx/>
              <a:buNone/>
              <a:tabLst/>
              <a:defRPr/>
            </a:pP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inihit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alis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nullicium</a:t>
            </a:r>
            <a:r>
              <a:rPr lang="en-US" dirty="0">
                <a:latin typeface="Palatino Linotype" panose="02040502050505030304" pitchFamily="18" charset="0"/>
                <a:ea typeface="Verdana" charset="0"/>
                <a:cs typeface="Verdana" charset="0"/>
              </a:rPr>
              <a:t> quid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totas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aciiscid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doloreius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conestis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si</a:t>
            </a:r>
            <a:r>
              <a:rPr lang="en-US" dirty="0">
                <a:latin typeface="Palatino Linotype" panose="02040502050505030304" pitchFamily="18" charset="0"/>
                <a:ea typeface="Verdana" charset="0"/>
                <a:cs typeface="Verdana" charset="0"/>
              </a:rPr>
              <a:t> tem </a:t>
            </a:r>
            <a:r>
              <a:rPr lang="en-US" dirty="0" err="1">
                <a:latin typeface="Palatino Linotype" panose="02040502050505030304" pitchFamily="18" charset="0"/>
                <a:ea typeface="Verdana" charset="0"/>
                <a:cs typeface="Verdana" charset="0"/>
              </a:rPr>
              <a:t>eicit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expelent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velectint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quasin</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plibus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dita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cuptatemque</a:t>
            </a:r>
            <a:r>
              <a:rPr lang="en-US" dirty="0">
                <a:latin typeface="Palatino Linotype" panose="02040502050505030304" pitchFamily="18" charset="0"/>
                <a:ea typeface="Verdana" charset="0"/>
                <a:cs typeface="Verdana" charset="0"/>
              </a:rPr>
              <a:t> ad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opta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debitas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perepti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nam</a:t>
            </a:r>
            <a:r>
              <a:rPr lang="en-US" dirty="0">
                <a:latin typeface="Palatino Linotype" panose="02040502050505030304" pitchFamily="18" charset="0"/>
                <a:ea typeface="Verdana" charset="0"/>
                <a:cs typeface="Verdana" charset="0"/>
              </a:rPr>
              <a:t> fugit laces </a:t>
            </a:r>
            <a:r>
              <a:rPr lang="en-US" dirty="0" err="1">
                <a:latin typeface="Palatino Linotype" panose="02040502050505030304" pitchFamily="18" charset="0"/>
                <a:ea typeface="Verdana" charset="0"/>
                <a:cs typeface="Verdana" charset="0"/>
              </a:rPr>
              <a:t>erferum</a:t>
            </a:r>
            <a:r>
              <a:rPr lang="en-US" dirty="0">
                <a:latin typeface="Palatino Linotype" panose="02040502050505030304" pitchFamily="18" charset="0"/>
                <a:ea typeface="Verdana" charset="0"/>
                <a:cs typeface="Verdana" charset="0"/>
              </a:rPr>
              <a:t> rem</a:t>
            </a:r>
            <a:r>
              <a:rPr lang="en-US" baseline="0"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endParaRPr lang="en-US" dirty="0">
              <a:latin typeface="Palatino Linotype" panose="02040502050505030304" pitchFamily="18" charset="0"/>
              <a:ea typeface="Verdana" charset="0"/>
              <a:cs typeface="Verdana" charset="0"/>
            </a:endParaRPr>
          </a:p>
        </p:txBody>
      </p:sp>
      <p:sp>
        <p:nvSpPr>
          <p:cNvPr id="27" name="Text Placeholder 16"/>
          <p:cNvSpPr txBox="1">
            <a:spLocks/>
          </p:cNvSpPr>
          <p:nvPr/>
        </p:nvSpPr>
        <p:spPr>
          <a:xfrm>
            <a:off x="33349184" y="8238443"/>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Discussion </a:t>
            </a:r>
            <a:r>
              <a:rPr lang="en-US" sz="2400" b="1" dirty="0">
                <a:latin typeface="Verdana" charset="0"/>
                <a:ea typeface="Verdana" charset="0"/>
                <a:cs typeface="Verdana" charset="0"/>
              </a:rPr>
              <a:t>(or SIMILAR heading)</a:t>
            </a:r>
            <a:endParaRPr lang="en-US" b="1" dirty="0">
              <a:latin typeface="Verdana" charset="0"/>
              <a:ea typeface="Verdana" charset="0"/>
              <a:cs typeface="Verdana" charset="0"/>
            </a:endParaRPr>
          </a:p>
        </p:txBody>
      </p:sp>
      <p:sp>
        <p:nvSpPr>
          <p:cNvPr id="28" name="Text Placeholder 18"/>
          <p:cNvSpPr txBox="1">
            <a:spLocks/>
          </p:cNvSpPr>
          <p:nvPr/>
        </p:nvSpPr>
        <p:spPr>
          <a:xfrm>
            <a:off x="33349184" y="8903240"/>
            <a:ext cx="9418320" cy="12708031"/>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dirty="0" err="1">
                <a:latin typeface="Palatino Linotype" panose="02040502050505030304" pitchFamily="18" charset="0"/>
                <a:ea typeface="Verdana" charset="0"/>
                <a:cs typeface="Verdana" charset="0"/>
              </a:rPr>
              <a:t>Pudi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vendestis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aribeatureri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quossimpos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aboreptatur</a:t>
            </a:r>
            <a:r>
              <a:rPr lang="en-US" dirty="0">
                <a:latin typeface="Palatino Linotype" panose="02040502050505030304" pitchFamily="18" charset="0"/>
                <a:ea typeface="Verdana" charset="0"/>
                <a:cs typeface="Verdana" charset="0"/>
              </a:rPr>
              <a:t>?</a:t>
            </a:r>
          </a:p>
          <a:p>
            <a:r>
              <a:rPr lang="en-US" dirty="0">
                <a:latin typeface="Palatino Linotype" panose="02040502050505030304" pitchFamily="18" charset="0"/>
                <a:ea typeface="Verdana" charset="0"/>
                <a:cs typeface="Verdana" charset="0"/>
              </a:rPr>
              <a:t>Lam </a:t>
            </a:r>
            <a:r>
              <a:rPr lang="en-US" dirty="0" err="1">
                <a:latin typeface="Palatino Linotype" panose="02040502050505030304" pitchFamily="18" charset="0"/>
                <a:ea typeface="Verdana" charset="0"/>
                <a:cs typeface="Verdana" charset="0"/>
              </a:rPr>
              <a:t>ariae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aperit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officatio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sandaectae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aribuscimpor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moloris</a:t>
            </a:r>
            <a:r>
              <a:rPr lang="en-US" dirty="0">
                <a:latin typeface="Palatino Linotype" panose="02040502050505030304" pitchFamily="18" charset="0"/>
                <a:ea typeface="Verdana" charset="0"/>
                <a:cs typeface="Verdana" charset="0"/>
              </a:rPr>
              <a:t> non </a:t>
            </a:r>
            <a:r>
              <a:rPr lang="en-US" dirty="0" err="1">
                <a:latin typeface="Palatino Linotype" panose="02040502050505030304" pitchFamily="18" charset="0"/>
                <a:ea typeface="Verdana" charset="0"/>
                <a:cs typeface="Verdana" charset="0"/>
              </a:rPr>
              <a:t>nonseque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doluptatis</a:t>
            </a:r>
            <a:r>
              <a:rPr lang="en-US" dirty="0">
                <a:latin typeface="Palatino Linotype" panose="02040502050505030304" pitchFamily="18" charset="0"/>
                <a:ea typeface="Verdana" charset="0"/>
                <a:cs typeface="Verdana" charset="0"/>
              </a:rPr>
              <a:t> sit </a:t>
            </a:r>
            <a:r>
              <a:rPr lang="en-US" dirty="0" err="1">
                <a:latin typeface="Palatino Linotype" panose="02040502050505030304" pitchFamily="18" charset="0"/>
                <a:ea typeface="Verdana" charset="0"/>
                <a:cs typeface="Verdana" charset="0"/>
              </a:rPr>
              <a:t>autempernat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utemperum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doluptaquia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a:t>
            </a:r>
            <a:r>
              <a:rPr lang="en-US" dirty="0">
                <a:latin typeface="Palatino Linotype" panose="02040502050505030304" pitchFamily="18" charset="0"/>
                <a:ea typeface="Verdana" charset="0"/>
                <a:cs typeface="Verdana" charset="0"/>
              </a:rPr>
              <a:t> de </a:t>
            </a:r>
            <a:r>
              <a:rPr lang="en-US" dirty="0" err="1">
                <a:latin typeface="Palatino Linotype" panose="02040502050505030304" pitchFamily="18" charset="0"/>
                <a:ea typeface="Verdana" charset="0"/>
                <a:cs typeface="Verdana" charset="0"/>
              </a:rPr>
              <a:t>comniendem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Maion</a:t>
            </a:r>
            <a:r>
              <a:rPr lang="en-US" dirty="0">
                <a:latin typeface="Palatino Linotype" panose="02040502050505030304" pitchFamily="18" charset="0"/>
                <a:ea typeface="Verdana" charset="0"/>
                <a:cs typeface="Verdana" charset="0"/>
              </a:rPr>
              <a:t> cum </a:t>
            </a:r>
            <a:r>
              <a:rPr lang="en-US" dirty="0" err="1">
                <a:latin typeface="Palatino Linotype" panose="02040502050505030304" pitchFamily="18" charset="0"/>
                <a:ea typeface="Verdana" charset="0"/>
                <a:cs typeface="Verdana" charset="0"/>
              </a:rPr>
              <a:t>cumqui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quissimil</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invendi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voleni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aspiendam</a:t>
            </a:r>
            <a:r>
              <a:rPr lang="en-US" dirty="0">
                <a:latin typeface="Palatino Linotype" panose="02040502050505030304" pitchFamily="18" charset="0"/>
                <a:ea typeface="Verdana" charset="0"/>
                <a:cs typeface="Verdana" charset="0"/>
              </a:rPr>
              <a:t> re re </a:t>
            </a:r>
            <a:r>
              <a:rPr lang="en-US" dirty="0" err="1">
                <a:latin typeface="Palatino Linotype" panose="02040502050505030304" pitchFamily="18" charset="0"/>
                <a:ea typeface="Verdana" charset="0"/>
                <a:cs typeface="Verdana" charset="0"/>
              </a:rPr>
              <a:t>voluptas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Ecte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sumenih</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icipid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etur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odipsae</a:t>
            </a:r>
            <a:r>
              <a:rPr lang="en-US" dirty="0">
                <a:latin typeface="Palatino Linotype" panose="02040502050505030304" pitchFamily="18" charset="0"/>
                <a:ea typeface="Verdana" charset="0"/>
                <a:cs typeface="Verdana" charset="0"/>
              </a:rPr>
              <a:t> id </a:t>
            </a:r>
            <a:r>
              <a:rPr lang="en-US" dirty="0" err="1">
                <a:latin typeface="Palatino Linotype" panose="02040502050505030304" pitchFamily="18" charset="0"/>
                <a:ea typeface="Verdana" charset="0"/>
                <a:cs typeface="Verdana" charset="0"/>
              </a:rPr>
              <a:t>quaepe</a:t>
            </a:r>
            <a:r>
              <a:rPr lang="en-US" dirty="0">
                <a:latin typeface="Palatino Linotype" panose="02040502050505030304" pitchFamily="18" charset="0"/>
                <a:ea typeface="Verdana" charset="0"/>
                <a:cs typeface="Verdana" charset="0"/>
              </a:rPr>
              <a:t> que </a:t>
            </a:r>
            <a:r>
              <a:rPr lang="en-US" dirty="0" err="1">
                <a:latin typeface="Palatino Linotype" panose="02040502050505030304" pitchFamily="18" charset="0"/>
                <a:ea typeface="Verdana" charset="0"/>
                <a:cs typeface="Verdana" charset="0"/>
              </a:rPr>
              <a:t>doluptas</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placcullias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peditaturis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dolorem</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assim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custis</a:t>
            </a:r>
            <a:r>
              <a:rPr lang="en-US" dirty="0">
                <a:latin typeface="Palatino Linotype" panose="02040502050505030304" pitchFamily="18" charset="0"/>
                <a:ea typeface="Verdana" charset="0"/>
                <a:cs typeface="Verdana" charset="0"/>
              </a:rPr>
              <a:t> am </a:t>
            </a:r>
            <a:r>
              <a:rPr lang="en-US" dirty="0" err="1">
                <a:latin typeface="Palatino Linotype" panose="02040502050505030304" pitchFamily="18" charset="0"/>
                <a:ea typeface="Verdana" charset="0"/>
                <a:cs typeface="Verdana" charset="0"/>
              </a:rPr>
              <a:t>imolupt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aestemolor</a:t>
            </a:r>
            <a:r>
              <a:rPr lang="en-US" dirty="0">
                <a:latin typeface="Palatino Linotype" panose="02040502050505030304" pitchFamily="18" charset="0"/>
                <a:ea typeface="Verdana" charset="0"/>
                <a:cs typeface="Verdana" charset="0"/>
              </a:rPr>
              <a:t> autem </a:t>
            </a:r>
            <a:r>
              <a:rPr lang="en-US" dirty="0" err="1">
                <a:latin typeface="Palatino Linotype" panose="02040502050505030304" pitchFamily="18" charset="0"/>
                <a:ea typeface="Verdana" charset="0"/>
                <a:cs typeface="Verdana" charset="0"/>
              </a:rPr>
              <a:t>ipsameniet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tentus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endello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recusda</a:t>
            </a:r>
            <a:endParaRPr lang="en-US" dirty="0">
              <a:latin typeface="Palatino Linotype" panose="02040502050505030304" pitchFamily="18" charset="0"/>
              <a:ea typeface="Verdana" charset="0"/>
              <a:cs typeface="Verdana" charset="0"/>
            </a:endParaRPr>
          </a:p>
          <a:p>
            <a:endParaRPr lang="en-US" dirty="0">
              <a:latin typeface="Palatino Linotype" panose="02040502050505030304" pitchFamily="18" charset="0"/>
              <a:ea typeface="Verdana" charset="0"/>
              <a:cs typeface="Verdana" charset="0"/>
            </a:endParaRPr>
          </a:p>
          <a:p>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ntiberum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quaeperro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est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occupic</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atestrum</a:t>
            </a:r>
            <a:r>
              <a:rPr lang="en-US" dirty="0">
                <a:latin typeface="Palatino Linotype" panose="02040502050505030304" pitchFamily="18" charset="0"/>
                <a:ea typeface="Verdana" charset="0"/>
                <a:cs typeface="Verdana" charset="0"/>
              </a:rPr>
              <a:t> into et </a:t>
            </a:r>
            <a:r>
              <a:rPr lang="en-US" dirty="0" err="1">
                <a:latin typeface="Palatino Linotype" panose="02040502050505030304" pitchFamily="18" charset="0"/>
                <a:ea typeface="Verdana" charset="0"/>
                <a:cs typeface="Verdana" charset="0"/>
              </a:rPr>
              <a:t>quunt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comnienimus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sene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moluptiorpor</a:t>
            </a:r>
            <a:r>
              <a:rPr lang="en-US" dirty="0">
                <a:latin typeface="Palatino Linotype" panose="02040502050505030304" pitchFamily="18" charset="0"/>
                <a:ea typeface="Verdana" charset="0"/>
                <a:cs typeface="Verdana" charset="0"/>
              </a:rPr>
              <a:t> mi, </a:t>
            </a:r>
            <a:r>
              <a:rPr lang="en-US" dirty="0" err="1">
                <a:latin typeface="Palatino Linotype" panose="02040502050505030304" pitchFamily="18" charset="0"/>
                <a:ea typeface="Verdana" charset="0"/>
                <a:cs typeface="Verdana" charset="0"/>
              </a:rPr>
              <a:t>volore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dolesti</a:t>
            </a:r>
            <a:r>
              <a:rPr lang="en-US" dirty="0">
                <a:latin typeface="Palatino Linotype" panose="02040502050505030304" pitchFamily="18" charset="0"/>
                <a:ea typeface="Verdana" charset="0"/>
                <a:cs typeface="Verdana" charset="0"/>
              </a:rPr>
              <a:t> rem hit qui </a:t>
            </a: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inihit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alis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nullicium</a:t>
            </a:r>
            <a:r>
              <a:rPr lang="en-US" dirty="0">
                <a:latin typeface="Palatino Linotype" panose="02040502050505030304" pitchFamily="18" charset="0"/>
                <a:ea typeface="Verdana" charset="0"/>
                <a:cs typeface="Verdana" charset="0"/>
              </a:rPr>
              <a:t> quid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totas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aciiscid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doloreius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conestis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si</a:t>
            </a:r>
            <a:r>
              <a:rPr lang="en-US" dirty="0">
                <a:latin typeface="Palatino Linotype" panose="02040502050505030304" pitchFamily="18" charset="0"/>
                <a:ea typeface="Verdana" charset="0"/>
                <a:cs typeface="Verdana" charset="0"/>
              </a:rPr>
              <a:t> tem </a:t>
            </a:r>
            <a:r>
              <a:rPr lang="en-US" dirty="0" err="1">
                <a:latin typeface="Palatino Linotype" panose="02040502050505030304" pitchFamily="18" charset="0"/>
                <a:ea typeface="Verdana" charset="0"/>
                <a:cs typeface="Verdana" charset="0"/>
              </a:rPr>
              <a:t>eicit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expelent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velectint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quasin</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plibus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derro</a:t>
            </a:r>
            <a:r>
              <a:rPr lang="en-US" dirty="0">
                <a:latin typeface="Palatino Linotype" panose="02040502050505030304" pitchFamily="18" charset="0"/>
                <a:ea typeface="Verdana" charset="0"/>
                <a:cs typeface="Verdana" charset="0"/>
              </a:rPr>
              <a:t> dita </a:t>
            </a:r>
            <a:r>
              <a:rPr lang="en-US" dirty="0" err="1">
                <a:latin typeface="Palatino Linotype" panose="02040502050505030304" pitchFamily="18" charset="0"/>
                <a:ea typeface="Verdana" charset="0"/>
                <a:cs typeface="Verdana" charset="0"/>
              </a:rPr>
              <a:t>cuptatemque</a:t>
            </a:r>
            <a:r>
              <a:rPr lang="en-US" dirty="0">
                <a:latin typeface="Palatino Linotype" panose="02040502050505030304" pitchFamily="18" charset="0"/>
                <a:ea typeface="Verdana" charset="0"/>
                <a:cs typeface="Verdana" charset="0"/>
              </a:rPr>
              <a:t> ad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opta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aci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debitas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perepti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nam</a:t>
            </a:r>
            <a:r>
              <a:rPr lang="en-US" dirty="0">
                <a:latin typeface="Palatino Linotype" panose="02040502050505030304" pitchFamily="18" charset="0"/>
                <a:ea typeface="Verdana" charset="0"/>
                <a:cs typeface="Verdana" charset="0"/>
              </a:rPr>
              <a:t> fugit laces </a:t>
            </a:r>
            <a:r>
              <a:rPr lang="en-US" dirty="0" err="1">
                <a:latin typeface="Palatino Linotype" panose="02040502050505030304" pitchFamily="18" charset="0"/>
                <a:ea typeface="Verdana" charset="0"/>
                <a:cs typeface="Verdana" charset="0"/>
              </a:rPr>
              <a:t>erferum</a:t>
            </a:r>
            <a:r>
              <a:rPr lang="en-US" dirty="0">
                <a:latin typeface="Palatino Linotype" panose="02040502050505030304" pitchFamily="18" charset="0"/>
                <a:ea typeface="Verdana" charset="0"/>
                <a:cs typeface="Verdana" charset="0"/>
              </a:rPr>
              <a:t> rem. </a:t>
            </a:r>
          </a:p>
          <a:p>
            <a:endParaRPr lang="en-US" dirty="0">
              <a:latin typeface="Palatino Linotype" panose="02040502050505030304" pitchFamily="18" charset="0"/>
              <a:ea typeface="Verdana" charset="0"/>
              <a:cs typeface="Verdana" charset="0"/>
            </a:endParaRPr>
          </a:p>
          <a:p>
            <a:r>
              <a:rPr lang="en-US" dirty="0" err="1">
                <a:latin typeface="Palatino Linotype" panose="02040502050505030304" pitchFamily="18" charset="0"/>
                <a:ea typeface="Verdana" charset="0"/>
                <a:cs typeface="Verdana" charset="0"/>
              </a:rPr>
              <a:t>aspiendam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re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voluptas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Ecte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sumenih</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icipid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etur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odipsae</a:t>
            </a:r>
            <a:r>
              <a:rPr lang="en-US" dirty="0">
                <a:latin typeface="Palatino Linotype" panose="02040502050505030304" pitchFamily="18" charset="0"/>
                <a:ea typeface="Verdana" charset="0"/>
                <a:cs typeface="Verdana" charset="0"/>
              </a:rPr>
              <a:t> id </a:t>
            </a:r>
            <a:r>
              <a:rPr lang="en-US" dirty="0" err="1">
                <a:latin typeface="Palatino Linotype" panose="02040502050505030304" pitchFamily="18" charset="0"/>
                <a:ea typeface="Verdana" charset="0"/>
                <a:cs typeface="Verdana" charset="0"/>
              </a:rPr>
              <a:t>quaepe</a:t>
            </a:r>
            <a:r>
              <a:rPr lang="en-US" dirty="0">
                <a:latin typeface="Palatino Linotype" panose="02040502050505030304" pitchFamily="18" charset="0"/>
                <a:ea typeface="Verdana" charset="0"/>
                <a:cs typeface="Verdana" charset="0"/>
              </a:rPr>
              <a:t> que </a:t>
            </a:r>
            <a:r>
              <a:rPr lang="en-US" dirty="0" err="1">
                <a:latin typeface="Palatino Linotype" panose="02040502050505030304" pitchFamily="18" charset="0"/>
                <a:ea typeface="Verdana" charset="0"/>
                <a:cs typeface="Verdana" charset="0"/>
              </a:rPr>
              <a:t>doluptas</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placcullias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peditaturis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dolorem</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assim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custis</a:t>
            </a:r>
            <a:r>
              <a:rPr lang="en-US" dirty="0">
                <a:latin typeface="Palatino Linotype" panose="02040502050505030304" pitchFamily="18" charset="0"/>
                <a:ea typeface="Verdana" charset="0"/>
                <a:cs typeface="Verdana" charset="0"/>
              </a:rPr>
              <a:t> am </a:t>
            </a:r>
            <a:r>
              <a:rPr lang="en-US" dirty="0" err="1">
                <a:latin typeface="Palatino Linotype" panose="02040502050505030304" pitchFamily="18" charset="0"/>
                <a:ea typeface="Verdana" charset="0"/>
                <a:cs typeface="Verdana" charset="0"/>
              </a:rPr>
              <a:t>imolupt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aestemolor</a:t>
            </a:r>
            <a:r>
              <a:rPr lang="en-US" dirty="0">
                <a:latin typeface="Palatino Linotype" panose="02040502050505030304" pitchFamily="18" charset="0"/>
                <a:ea typeface="Verdana" charset="0"/>
                <a:cs typeface="Verdana" charset="0"/>
              </a:rPr>
              <a:t> autem </a:t>
            </a:r>
            <a:r>
              <a:rPr lang="en-US" dirty="0" err="1">
                <a:latin typeface="Palatino Linotype" panose="02040502050505030304" pitchFamily="18" charset="0"/>
                <a:ea typeface="Verdana" charset="0"/>
                <a:cs typeface="Verdana" charset="0"/>
              </a:rPr>
              <a:t>ipsameniet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tentus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endello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recusda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ntiberum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quaeperro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est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occupic</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atestrum</a:t>
            </a:r>
            <a:r>
              <a:rPr lang="en-US" dirty="0">
                <a:latin typeface="Palatino Linotype" panose="02040502050505030304" pitchFamily="18" charset="0"/>
                <a:ea typeface="Verdana" charset="0"/>
                <a:cs typeface="Verdana" charset="0"/>
              </a:rPr>
              <a:t> into et </a:t>
            </a:r>
            <a:r>
              <a:rPr lang="en-US" dirty="0" err="1">
                <a:latin typeface="Palatino Linotype" panose="02040502050505030304" pitchFamily="18" charset="0"/>
                <a:ea typeface="Verdana" charset="0"/>
                <a:cs typeface="Verdana" charset="0"/>
              </a:rPr>
              <a:t>quunt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comnienimus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sene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moluptiorpor</a:t>
            </a:r>
            <a:r>
              <a:rPr lang="en-US" dirty="0">
                <a:latin typeface="Palatino Linotype" panose="02040502050505030304" pitchFamily="18" charset="0"/>
                <a:ea typeface="Verdana" charset="0"/>
                <a:cs typeface="Verdana" charset="0"/>
              </a:rPr>
              <a:t> mi, </a:t>
            </a:r>
            <a:r>
              <a:rPr lang="en-US" dirty="0" err="1">
                <a:latin typeface="Palatino Linotype" panose="02040502050505030304" pitchFamily="18" charset="0"/>
                <a:ea typeface="Verdana" charset="0"/>
                <a:cs typeface="Verdana" charset="0"/>
              </a:rPr>
              <a:t>volore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dolesti</a:t>
            </a:r>
            <a:r>
              <a:rPr lang="en-US" dirty="0">
                <a:latin typeface="Palatino Linotype" panose="02040502050505030304" pitchFamily="18" charset="0"/>
                <a:ea typeface="Verdana" charset="0"/>
                <a:cs typeface="Verdana" charset="0"/>
              </a:rPr>
              <a:t> rem hit qui </a:t>
            </a: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endParaRPr lang="en-US" dirty="0">
              <a:latin typeface="Palatino Linotype" panose="02040502050505030304" pitchFamily="18" charset="0"/>
              <a:ea typeface="Verdana" charset="0"/>
              <a:cs typeface="Verdana" charset="0"/>
            </a:endParaRPr>
          </a:p>
        </p:txBody>
      </p:sp>
      <p:sp>
        <p:nvSpPr>
          <p:cNvPr id="29" name="Text Placeholder 16"/>
          <p:cNvSpPr txBox="1">
            <a:spLocks/>
          </p:cNvSpPr>
          <p:nvPr/>
        </p:nvSpPr>
        <p:spPr>
          <a:xfrm>
            <a:off x="33349184" y="22067130"/>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acknowledgments</a:t>
            </a:r>
          </a:p>
        </p:txBody>
      </p:sp>
      <p:sp>
        <p:nvSpPr>
          <p:cNvPr id="30" name="Text Placeholder 18"/>
          <p:cNvSpPr txBox="1">
            <a:spLocks/>
          </p:cNvSpPr>
          <p:nvPr/>
        </p:nvSpPr>
        <p:spPr>
          <a:xfrm>
            <a:off x="33349184" y="22844293"/>
            <a:ext cx="9418320" cy="4521815"/>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dirty="0">
                <a:latin typeface="Palatino Linotype" panose="02040502050505030304" pitchFamily="18" charset="0"/>
                <a:ea typeface="Verdana" charset="0"/>
                <a:cs typeface="Verdana" charset="0"/>
              </a:rPr>
              <a:t>Cascades Undergraduate Research Fellowship?</a:t>
            </a:r>
          </a:p>
          <a:p>
            <a:r>
              <a:rPr lang="en-US" dirty="0">
                <a:latin typeface="Palatino Linotype" panose="02040502050505030304" pitchFamily="18" charset="0"/>
                <a:ea typeface="Verdana" charset="0"/>
                <a:cs typeface="Verdana" charset="0"/>
              </a:rPr>
              <a:t>URSA fellowship?</a:t>
            </a:r>
          </a:p>
          <a:p>
            <a:r>
              <a:rPr lang="en-US" dirty="0">
                <a:latin typeface="Palatino Linotype" panose="02040502050505030304" pitchFamily="18" charset="0"/>
                <a:ea typeface="Verdana" charset="0"/>
                <a:cs typeface="Verdana" charset="0"/>
              </a:rPr>
              <a:t>Any support personnel, mentors, or collaborators who are not listed as authors?</a:t>
            </a:r>
          </a:p>
          <a:p>
            <a:endParaRPr lang="en-US" dirty="0">
              <a:latin typeface="Palatino Linotype" panose="02040502050505030304" pitchFamily="18" charset="0"/>
              <a:ea typeface="Verdana" charset="0"/>
              <a:cs typeface="Verdana" charset="0"/>
            </a:endParaRPr>
          </a:p>
          <a:p>
            <a:endParaRPr lang="en-US" dirty="0">
              <a:latin typeface="Palatino Linotype" panose="02040502050505030304" pitchFamily="18" charset="0"/>
              <a:ea typeface="Verdana" charset="0"/>
              <a:cs typeface="Verdana" charset="0"/>
            </a:endParaRPr>
          </a:p>
          <a:p>
            <a:r>
              <a:rPr lang="en-US" dirty="0">
                <a:latin typeface="Palatino Linotype" panose="02040502050505030304" pitchFamily="18" charset="0"/>
                <a:ea typeface="Verdana" charset="0"/>
                <a:cs typeface="Verdana" charset="0"/>
              </a:rPr>
              <a:t>: </a:t>
            </a:r>
          </a:p>
          <a:p>
            <a:r>
              <a:rPr lang="en-US" dirty="0">
                <a:latin typeface="Palatino Linotype" panose="02040502050505030304" pitchFamily="18" charset="0"/>
                <a:ea typeface="Verdana" charset="0"/>
                <a:cs typeface="Verdana" charset="0"/>
              </a:rPr>
              <a:t>PLEASE PLACE THE OSU-CASCADES LOGO (BELOW) SOMEWHERE ON YOUR POSTER</a:t>
            </a:r>
            <a:r>
              <a:rPr lang="en-US" dirty="0">
                <a:latin typeface="Verdana" charset="0"/>
                <a:ea typeface="Verdana" charset="0"/>
                <a:cs typeface="Verdana" charset="0"/>
              </a:rPr>
              <a:t>.</a:t>
            </a:r>
          </a:p>
        </p:txBody>
      </p:sp>
      <p:sp>
        <p:nvSpPr>
          <p:cNvPr id="31" name="Text Placeholder 16"/>
          <p:cNvSpPr txBox="1">
            <a:spLocks/>
          </p:cNvSpPr>
          <p:nvPr/>
        </p:nvSpPr>
        <p:spPr>
          <a:xfrm>
            <a:off x="12327128" y="23805528"/>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Methods </a:t>
            </a:r>
            <a:r>
              <a:rPr lang="en-US" sz="2400" b="1" dirty="0">
                <a:latin typeface="Verdana" charset="0"/>
                <a:ea typeface="Verdana" charset="0"/>
                <a:cs typeface="Verdana" charset="0"/>
              </a:rPr>
              <a:t>(or SIMILAR heading)</a:t>
            </a:r>
            <a:endParaRPr lang="en-US" b="1" dirty="0">
              <a:latin typeface="Verdana" charset="0"/>
              <a:ea typeface="Verdana" charset="0"/>
              <a:cs typeface="Verdana" charset="0"/>
            </a:endParaRPr>
          </a:p>
        </p:txBody>
      </p:sp>
      <p:sp>
        <p:nvSpPr>
          <p:cNvPr id="32" name="Text Placeholder 18"/>
          <p:cNvSpPr txBox="1">
            <a:spLocks/>
          </p:cNvSpPr>
          <p:nvPr/>
        </p:nvSpPr>
        <p:spPr>
          <a:xfrm>
            <a:off x="12327128" y="24470325"/>
            <a:ext cx="9418320" cy="6732036"/>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dirty="0">
                <a:latin typeface="Palatino Linotype" panose="02040502050505030304" pitchFamily="18" charset="0"/>
                <a:ea typeface="Verdana" charset="0"/>
                <a:cs typeface="Verdana" charset="0"/>
              </a:rPr>
              <a:t>Pudi </a:t>
            </a:r>
            <a:r>
              <a:rPr lang="en-US" dirty="0" err="1">
                <a:latin typeface="Palatino Linotype" panose="02040502050505030304" pitchFamily="18" charset="0"/>
                <a:ea typeface="Verdana" charset="0"/>
                <a:cs typeface="Verdana" charset="0"/>
              </a:rPr>
              <a:t>aut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vendestis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aribeatureri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quossimpos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aboreptatur</a:t>
            </a:r>
            <a:r>
              <a:rPr lang="en-US" dirty="0">
                <a:latin typeface="Palatino Linotype" panose="02040502050505030304" pitchFamily="18" charset="0"/>
                <a:ea typeface="Verdana" charset="0"/>
                <a:cs typeface="Verdana" charset="0"/>
              </a:rPr>
              <a:t>?</a:t>
            </a:r>
          </a:p>
          <a:p>
            <a:endParaRPr lang="en-US" dirty="0">
              <a:latin typeface="Palatino Linotype" panose="02040502050505030304" pitchFamily="18" charset="0"/>
              <a:ea typeface="Verdana" charset="0"/>
              <a:cs typeface="Verdana" charset="0"/>
            </a:endParaRPr>
          </a:p>
          <a:p>
            <a:r>
              <a:rPr lang="en-US" dirty="0">
                <a:latin typeface="Palatino Linotype" panose="02040502050505030304" pitchFamily="18" charset="0"/>
                <a:ea typeface="Verdana" charset="0"/>
                <a:cs typeface="Verdana" charset="0"/>
              </a:rPr>
              <a:t>Lam </a:t>
            </a:r>
            <a:r>
              <a:rPr lang="en-US" dirty="0" err="1">
                <a:latin typeface="Palatino Linotype" panose="02040502050505030304" pitchFamily="18" charset="0"/>
                <a:ea typeface="Verdana" charset="0"/>
                <a:cs typeface="Verdana" charset="0"/>
              </a:rPr>
              <a:t>ariae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aperit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officatio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sandaectae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aribuscimpor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moloris</a:t>
            </a:r>
            <a:r>
              <a:rPr lang="en-US" dirty="0">
                <a:latin typeface="Palatino Linotype" panose="02040502050505030304" pitchFamily="18" charset="0"/>
                <a:ea typeface="Verdana" charset="0"/>
                <a:cs typeface="Verdana" charset="0"/>
              </a:rPr>
              <a:t> non </a:t>
            </a:r>
            <a:r>
              <a:rPr lang="en-US" dirty="0" err="1">
                <a:latin typeface="Palatino Linotype" panose="02040502050505030304" pitchFamily="18" charset="0"/>
                <a:ea typeface="Verdana" charset="0"/>
                <a:cs typeface="Verdana" charset="0"/>
              </a:rPr>
              <a:t>nonseque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doluptatis</a:t>
            </a:r>
            <a:r>
              <a:rPr lang="en-US" dirty="0">
                <a:latin typeface="Palatino Linotype" panose="02040502050505030304" pitchFamily="18" charset="0"/>
                <a:ea typeface="Verdana" charset="0"/>
                <a:cs typeface="Verdana" charset="0"/>
              </a:rPr>
              <a:t> sit </a:t>
            </a:r>
            <a:r>
              <a:rPr lang="en-US" dirty="0" err="1">
                <a:latin typeface="Palatino Linotype" panose="02040502050505030304" pitchFamily="18" charset="0"/>
                <a:ea typeface="Verdana" charset="0"/>
                <a:cs typeface="Verdana" charset="0"/>
              </a:rPr>
              <a:t>autempernat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utemperum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doluptaquia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a:t>
            </a:r>
            <a:r>
              <a:rPr lang="en-US" dirty="0">
                <a:latin typeface="Palatino Linotype" panose="02040502050505030304" pitchFamily="18" charset="0"/>
                <a:ea typeface="Verdana" charset="0"/>
                <a:cs typeface="Verdana" charset="0"/>
              </a:rPr>
              <a:t> de </a:t>
            </a:r>
            <a:r>
              <a:rPr lang="en-US" dirty="0" err="1">
                <a:latin typeface="Palatino Linotype" panose="02040502050505030304" pitchFamily="18" charset="0"/>
                <a:ea typeface="Verdana" charset="0"/>
                <a:cs typeface="Verdana" charset="0"/>
              </a:rPr>
              <a:t>comniendem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Maion</a:t>
            </a:r>
            <a:r>
              <a:rPr lang="en-US" dirty="0">
                <a:latin typeface="Palatino Linotype" panose="02040502050505030304" pitchFamily="18" charset="0"/>
                <a:ea typeface="Verdana" charset="0"/>
                <a:cs typeface="Verdana" charset="0"/>
              </a:rPr>
              <a:t> cum </a:t>
            </a:r>
            <a:r>
              <a:rPr lang="en-US" dirty="0" err="1">
                <a:latin typeface="Palatino Linotype" panose="02040502050505030304" pitchFamily="18" charset="0"/>
                <a:ea typeface="Verdana" charset="0"/>
                <a:cs typeface="Verdana" charset="0"/>
              </a:rPr>
              <a:t>cumqui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quissimil</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invendi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voleni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aspiendam</a:t>
            </a:r>
            <a:r>
              <a:rPr lang="en-US" dirty="0">
                <a:latin typeface="Palatino Linotype" panose="02040502050505030304" pitchFamily="18" charset="0"/>
                <a:ea typeface="Verdana" charset="0"/>
                <a:cs typeface="Verdana" charset="0"/>
              </a:rPr>
              <a:t> re re </a:t>
            </a:r>
            <a:r>
              <a:rPr lang="en-US" dirty="0" err="1">
                <a:latin typeface="Palatino Linotype" panose="02040502050505030304" pitchFamily="18" charset="0"/>
                <a:ea typeface="Verdana" charset="0"/>
                <a:cs typeface="Verdana" charset="0"/>
              </a:rPr>
              <a:t>voluptas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Ecte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sumenih</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icipid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etur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odipsae</a:t>
            </a:r>
            <a:r>
              <a:rPr lang="en-US" dirty="0">
                <a:latin typeface="Palatino Linotype" panose="02040502050505030304" pitchFamily="18" charset="0"/>
                <a:ea typeface="Verdana" charset="0"/>
                <a:cs typeface="Verdana" charset="0"/>
              </a:rPr>
              <a:t> id </a:t>
            </a:r>
            <a:r>
              <a:rPr lang="en-US" dirty="0" err="1">
                <a:latin typeface="Palatino Linotype" panose="02040502050505030304" pitchFamily="18" charset="0"/>
                <a:ea typeface="Verdana" charset="0"/>
                <a:cs typeface="Verdana" charset="0"/>
              </a:rPr>
              <a:t>quaepe</a:t>
            </a:r>
            <a:r>
              <a:rPr lang="en-US" dirty="0">
                <a:latin typeface="Palatino Linotype" panose="02040502050505030304" pitchFamily="18" charset="0"/>
                <a:ea typeface="Verdana" charset="0"/>
                <a:cs typeface="Verdana" charset="0"/>
              </a:rPr>
              <a:t> que </a:t>
            </a:r>
            <a:r>
              <a:rPr lang="en-US" dirty="0" err="1">
                <a:latin typeface="Palatino Linotype" panose="02040502050505030304" pitchFamily="18" charset="0"/>
                <a:ea typeface="Verdana" charset="0"/>
                <a:cs typeface="Verdana" charset="0"/>
              </a:rPr>
              <a:t>doluptas</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placcullias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peditaturis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dolorem</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assim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custis</a:t>
            </a:r>
            <a:r>
              <a:rPr lang="en-US" dirty="0">
                <a:latin typeface="Palatino Linotype" panose="02040502050505030304" pitchFamily="18" charset="0"/>
                <a:ea typeface="Verdana" charset="0"/>
                <a:cs typeface="Verdana" charset="0"/>
              </a:rPr>
              <a:t> am </a:t>
            </a:r>
            <a:r>
              <a:rPr lang="en-US" dirty="0" err="1">
                <a:latin typeface="Palatino Linotype" panose="02040502050505030304" pitchFamily="18" charset="0"/>
                <a:ea typeface="Verdana" charset="0"/>
                <a:cs typeface="Verdana" charset="0"/>
              </a:rPr>
              <a:t>imolupt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aestemolor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ipsameniet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tentus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endello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recusda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ntiberum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quaeperro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est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occupic</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atestrum</a:t>
            </a:r>
            <a:r>
              <a:rPr lang="en-US" dirty="0">
                <a:latin typeface="Palatino Linotype" panose="02040502050505030304" pitchFamily="18" charset="0"/>
                <a:ea typeface="Verdana" charset="0"/>
                <a:cs typeface="Verdana" charset="0"/>
              </a:rPr>
              <a:t> into et </a:t>
            </a:r>
            <a:r>
              <a:rPr lang="en-US" dirty="0" err="1">
                <a:latin typeface="Palatino Linotype" panose="02040502050505030304" pitchFamily="18" charset="0"/>
                <a:ea typeface="Verdana" charset="0"/>
                <a:cs typeface="Verdana" charset="0"/>
              </a:rPr>
              <a:t>quunt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comnienimus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sene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moluptiorpor</a:t>
            </a:r>
            <a:r>
              <a:rPr lang="en-US" dirty="0">
                <a:latin typeface="Palatino Linotype" panose="02040502050505030304" pitchFamily="18" charset="0"/>
                <a:ea typeface="Verdana" charset="0"/>
                <a:cs typeface="Verdana" charset="0"/>
              </a:rPr>
              <a:t> mi, </a:t>
            </a:r>
            <a:r>
              <a:rPr lang="en-US" dirty="0" err="1">
                <a:latin typeface="Palatino Linotype" panose="02040502050505030304" pitchFamily="18" charset="0"/>
                <a:ea typeface="Verdana" charset="0"/>
                <a:cs typeface="Verdana" charset="0"/>
              </a:rPr>
              <a:t>volore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dolesti</a:t>
            </a:r>
            <a:r>
              <a:rPr lang="en-US" dirty="0">
                <a:latin typeface="Palatino Linotype" panose="02040502050505030304" pitchFamily="18" charset="0"/>
                <a:ea typeface="Verdana" charset="0"/>
                <a:cs typeface="Verdana" charset="0"/>
              </a:rPr>
              <a:t> rem hit qui </a:t>
            </a:r>
            <a:r>
              <a:rPr lang="en-US" dirty="0" err="1">
                <a:latin typeface="Palatino Linotype" panose="02040502050505030304" pitchFamily="18" charset="0"/>
                <a:ea typeface="Verdana" charset="0"/>
                <a:cs typeface="Verdana" charset="0"/>
              </a:rPr>
              <a:t>beatet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eiusaeriam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fuga</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officitium</a:t>
            </a:r>
            <a:r>
              <a:rPr lang="en-US" dirty="0">
                <a:latin typeface="Palatino Linotype" panose="02040502050505030304" pitchFamily="18" charset="0"/>
                <a:ea typeface="Verdana" charset="0"/>
                <a:cs typeface="Verdana" charset="0"/>
              </a:rPr>
              <a:t> re </a:t>
            </a:r>
            <a:r>
              <a:rPr lang="en-US" dirty="0" err="1">
                <a:latin typeface="Palatino Linotype" panose="02040502050505030304" pitchFamily="18" charset="0"/>
                <a:ea typeface="Verdana" charset="0"/>
                <a:cs typeface="Verdana" charset="0"/>
              </a:rPr>
              <a:t>peribus</a:t>
            </a:r>
            <a:endParaRPr lang="en-US" dirty="0">
              <a:latin typeface="Palatino Linotype" panose="02040502050505030304" pitchFamily="18" charset="0"/>
              <a:ea typeface="Verdana" charset="0"/>
              <a:cs typeface="Verdana" charset="0"/>
            </a:endParaRPr>
          </a:p>
        </p:txBody>
      </p:sp>
      <p:sp>
        <p:nvSpPr>
          <p:cNvPr id="33" name="Text Placeholder 16"/>
          <p:cNvSpPr txBox="1">
            <a:spLocks/>
          </p:cNvSpPr>
          <p:nvPr/>
        </p:nvSpPr>
        <p:spPr>
          <a:xfrm>
            <a:off x="22942296" y="23805528"/>
            <a:ext cx="9418320" cy="664797"/>
          </a:xfrm>
          <a:prstGeom prst="rect">
            <a:avLst/>
          </a:prstGeom>
        </p:spPr>
        <p:txBody>
          <a:bodyPr wrap="square" lIns="0" tIns="0" rIns="0" bIns="0">
            <a:spAutoFit/>
          </a:bodyPr>
          <a:lstStyle>
            <a:lvl1pPr marL="0" indent="0" algn="l" defTabSz="4389120" rtl="0" eaLnBrk="1" latinLnBrk="0" hangingPunct="1">
              <a:lnSpc>
                <a:spcPct val="90000"/>
              </a:lnSpc>
              <a:spcBef>
                <a:spcPts val="4800"/>
              </a:spcBef>
              <a:buFontTx/>
              <a:buNone/>
              <a:defRPr sz="4800" kern="1200" cap="all" baseline="0">
                <a:solidFill>
                  <a:schemeClr val="tx1"/>
                </a:solidFill>
                <a:latin typeface="KievitPro-Medium" charset="0"/>
                <a:ea typeface="+mn-ea"/>
                <a:cs typeface="+mn-cs"/>
              </a:defRPr>
            </a:lvl1pPr>
            <a:lvl2pPr marL="219456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2pPr>
            <a:lvl3pPr marL="438912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3pPr>
            <a:lvl4pPr marL="658368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4pPr>
            <a:lvl5pPr marL="8778240" indent="0" algn="l" defTabSz="4389120" rtl="0" eaLnBrk="1" latinLnBrk="0" hangingPunct="1">
              <a:lnSpc>
                <a:spcPct val="90000"/>
              </a:lnSpc>
              <a:spcBef>
                <a:spcPts val="2400"/>
              </a:spcBef>
              <a:buFontTx/>
              <a:buNone/>
              <a:defRPr sz="4800" kern="1200" cap="all" baseline="0">
                <a:solidFill>
                  <a:schemeClr val="tx1"/>
                </a:solidFill>
                <a:latin typeface="KievitPro-Medium" charset="0"/>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b="1" dirty="0">
                <a:latin typeface="Verdana" charset="0"/>
                <a:ea typeface="Verdana" charset="0"/>
                <a:cs typeface="Verdana" charset="0"/>
              </a:rPr>
              <a:t>Results </a:t>
            </a:r>
            <a:r>
              <a:rPr lang="en-US" sz="2400" b="1" dirty="0">
                <a:latin typeface="Verdana" charset="0"/>
                <a:ea typeface="Verdana" charset="0"/>
                <a:cs typeface="Verdana" charset="0"/>
              </a:rPr>
              <a:t>(or SIMILAR heading)</a:t>
            </a:r>
            <a:endParaRPr lang="en-US" b="1" dirty="0">
              <a:latin typeface="Verdana" charset="0"/>
              <a:ea typeface="Verdana" charset="0"/>
              <a:cs typeface="Verdana" charset="0"/>
            </a:endParaRPr>
          </a:p>
        </p:txBody>
      </p:sp>
      <p:sp>
        <p:nvSpPr>
          <p:cNvPr id="34" name="Text Placeholder 18"/>
          <p:cNvSpPr txBox="1">
            <a:spLocks/>
          </p:cNvSpPr>
          <p:nvPr/>
        </p:nvSpPr>
        <p:spPr>
          <a:xfrm>
            <a:off x="22942296" y="24728867"/>
            <a:ext cx="9418320" cy="6398611"/>
          </a:xfrm>
          <a:prstGeom prst="rect">
            <a:avLst/>
          </a:prstGeom>
        </p:spPr>
        <p:txBody>
          <a:bodyPr wrap="square" lIns="0" tIns="0" rIns="0" bIns="0">
            <a:spAutoFit/>
          </a:bodyPr>
          <a:lstStyle>
            <a:lvl1pPr marL="0" indent="0" algn="l" defTabSz="4389120" rtl="0" eaLnBrk="1" latinLnBrk="0" hangingPunct="1">
              <a:lnSpc>
                <a:spcPts val="3360"/>
              </a:lnSpc>
              <a:spcBef>
                <a:spcPts val="0"/>
              </a:spcBef>
              <a:spcAft>
                <a:spcPts val="800"/>
              </a:spcAft>
              <a:buFontTx/>
              <a:buNone/>
              <a:defRPr lang="en-US" sz="2800" kern="1200" baseline="0" smtClean="0">
                <a:solidFill>
                  <a:schemeClr val="tx1"/>
                </a:solidFill>
                <a:effectLst/>
                <a:latin typeface="KievitPro-Regular" charset="0"/>
                <a:ea typeface="+mn-ea"/>
                <a:cs typeface="+mn-cs"/>
              </a:defRPr>
            </a:lvl1pPr>
            <a:lvl2pPr marL="2194560" indent="0" algn="l" defTabSz="4389120" rtl="0" eaLnBrk="1" latinLnBrk="0" hangingPunct="1">
              <a:lnSpc>
                <a:spcPct val="90000"/>
              </a:lnSpc>
              <a:spcBef>
                <a:spcPts val="2400"/>
              </a:spcBef>
              <a:buFontTx/>
              <a:buNone/>
              <a:defRPr sz="2800" kern="1200">
                <a:solidFill>
                  <a:schemeClr val="tx1"/>
                </a:solidFill>
                <a:latin typeface="+mn-lt"/>
                <a:ea typeface="+mn-ea"/>
                <a:cs typeface="+mn-cs"/>
              </a:defRPr>
            </a:lvl2pPr>
            <a:lvl3pPr marL="4389120" indent="0" algn="l" defTabSz="4389120" rtl="0" eaLnBrk="1" latinLnBrk="0" hangingPunct="1">
              <a:lnSpc>
                <a:spcPct val="90000"/>
              </a:lnSpc>
              <a:spcBef>
                <a:spcPts val="2400"/>
              </a:spcBef>
              <a:buFontTx/>
              <a:buNone/>
              <a:defRPr sz="9600" kern="1200">
                <a:solidFill>
                  <a:schemeClr val="tx1"/>
                </a:solidFill>
                <a:latin typeface="+mn-lt"/>
                <a:ea typeface="+mn-ea"/>
                <a:cs typeface="+mn-cs"/>
              </a:defRPr>
            </a:lvl3pPr>
            <a:lvl4pPr marL="658368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4pPr>
            <a:lvl5pPr marL="8778240" indent="0" algn="l" defTabSz="4389120" rtl="0" eaLnBrk="1" latinLnBrk="0" hangingPunct="1">
              <a:lnSpc>
                <a:spcPct val="90000"/>
              </a:lnSpc>
              <a:spcBef>
                <a:spcPts val="2400"/>
              </a:spcBef>
              <a:buFontTx/>
              <a:buNone/>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a:lstStyle>
          <a:p>
            <a:r>
              <a:rPr lang="en-US" dirty="0" err="1">
                <a:latin typeface="Palatino Linotype" panose="02040502050505030304" pitchFamily="18" charset="0"/>
                <a:ea typeface="Verdana" charset="0"/>
                <a:cs typeface="Verdana" charset="0"/>
              </a:rPr>
              <a:t>Pudi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vendestis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aribeatureri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quossimpos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aboreptatur</a:t>
            </a:r>
            <a:r>
              <a:rPr lang="en-US" dirty="0">
                <a:latin typeface="Palatino Linotype" panose="02040502050505030304" pitchFamily="18" charset="0"/>
                <a:ea typeface="Verdana" charset="0"/>
                <a:cs typeface="Verdana" charset="0"/>
              </a:rPr>
              <a:t>?</a:t>
            </a:r>
          </a:p>
          <a:p>
            <a:pPr marL="457200" indent="-457200">
              <a:buFont typeface="Arial" panose="020B0604020202020204" pitchFamily="34" charset="0"/>
              <a:buChar char="•"/>
            </a:pPr>
            <a:r>
              <a:rPr lang="en-US" dirty="0">
                <a:latin typeface="Palatino Linotype" panose="02040502050505030304" pitchFamily="18" charset="0"/>
                <a:ea typeface="Verdana" charset="0"/>
                <a:cs typeface="Verdana" charset="0"/>
              </a:rPr>
              <a:t>Lam </a:t>
            </a:r>
            <a:r>
              <a:rPr lang="en-US" dirty="0" err="1">
                <a:latin typeface="Palatino Linotype" panose="02040502050505030304" pitchFamily="18" charset="0"/>
                <a:ea typeface="Verdana" charset="0"/>
                <a:cs typeface="Verdana" charset="0"/>
              </a:rPr>
              <a:t>ariae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aperit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officatio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sandaectae</a:t>
            </a:r>
            <a:r>
              <a:rPr lang="en-US" dirty="0">
                <a:latin typeface="Palatino Linotype" panose="02040502050505030304" pitchFamily="18" charset="0"/>
                <a:ea typeface="Verdana" charset="0"/>
                <a:cs typeface="Verdana" charset="0"/>
              </a:rPr>
              <a:t>. Ut </a:t>
            </a:r>
            <a:r>
              <a:rPr lang="en-US" dirty="0" err="1">
                <a:latin typeface="Palatino Linotype" panose="02040502050505030304" pitchFamily="18" charset="0"/>
                <a:ea typeface="Verdana" charset="0"/>
                <a:cs typeface="Verdana" charset="0"/>
              </a:rPr>
              <a:t>aribuscimpor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moloris</a:t>
            </a:r>
            <a:r>
              <a:rPr lang="en-US" dirty="0">
                <a:latin typeface="Palatino Linotype" panose="02040502050505030304" pitchFamily="18" charset="0"/>
                <a:ea typeface="Verdana" charset="0"/>
                <a:cs typeface="Verdana" charset="0"/>
              </a:rPr>
              <a:t> non </a:t>
            </a:r>
            <a:r>
              <a:rPr lang="en-US" dirty="0" err="1">
                <a:latin typeface="Palatino Linotype" panose="02040502050505030304" pitchFamily="18" charset="0"/>
                <a:ea typeface="Verdana" charset="0"/>
                <a:cs typeface="Verdana" charset="0"/>
              </a:rPr>
              <a:t>nonseque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doluptatis</a:t>
            </a:r>
            <a:r>
              <a:rPr lang="en-US" dirty="0">
                <a:latin typeface="Palatino Linotype" panose="02040502050505030304" pitchFamily="18" charset="0"/>
                <a:ea typeface="Verdana" charset="0"/>
                <a:cs typeface="Verdana" charset="0"/>
              </a:rPr>
              <a:t> sit </a:t>
            </a:r>
            <a:r>
              <a:rPr lang="en-US" dirty="0" err="1">
                <a:latin typeface="Palatino Linotype" panose="02040502050505030304" pitchFamily="18" charset="0"/>
                <a:ea typeface="Verdana" charset="0"/>
                <a:cs typeface="Verdana" charset="0"/>
              </a:rPr>
              <a:t>autempernat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utemperum</a:t>
            </a:r>
            <a:r>
              <a:rPr lang="en-US" dirty="0">
                <a:latin typeface="Palatino Linotype" panose="02040502050505030304" pitchFamily="18" charset="0"/>
                <a:ea typeface="Verdana" charset="0"/>
                <a:cs typeface="Verdana" charset="0"/>
              </a:rPr>
              <a:t> re</a:t>
            </a:r>
          </a:p>
          <a:p>
            <a:pPr marL="457200" indent="-457200">
              <a:buFont typeface="Arial" panose="020B0604020202020204" pitchFamily="34" charset="0"/>
              <a:buChar char="•"/>
            </a:pP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doluptaquia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a:t>
            </a:r>
            <a:r>
              <a:rPr lang="en-US" dirty="0">
                <a:latin typeface="Palatino Linotype" panose="02040502050505030304" pitchFamily="18" charset="0"/>
                <a:ea typeface="Verdana" charset="0"/>
                <a:cs typeface="Verdana" charset="0"/>
              </a:rPr>
              <a:t> de </a:t>
            </a:r>
            <a:r>
              <a:rPr lang="en-US" dirty="0" err="1">
                <a:latin typeface="Palatino Linotype" panose="02040502050505030304" pitchFamily="18" charset="0"/>
                <a:ea typeface="Verdana" charset="0"/>
                <a:cs typeface="Verdana" charset="0"/>
              </a:rPr>
              <a:t>comniendem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Maion</a:t>
            </a:r>
            <a:r>
              <a:rPr lang="en-US" dirty="0">
                <a:latin typeface="Palatino Linotype" panose="02040502050505030304" pitchFamily="18" charset="0"/>
                <a:ea typeface="Verdana" charset="0"/>
                <a:cs typeface="Verdana" charset="0"/>
              </a:rPr>
              <a:t> cum </a:t>
            </a:r>
            <a:r>
              <a:rPr lang="en-US" dirty="0" err="1">
                <a:latin typeface="Palatino Linotype" panose="02040502050505030304" pitchFamily="18" charset="0"/>
                <a:ea typeface="Verdana" charset="0"/>
                <a:cs typeface="Verdana" charset="0"/>
              </a:rPr>
              <a:t>cumqui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quissimil</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invendi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voleni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aspiendam</a:t>
            </a:r>
            <a:r>
              <a:rPr lang="en-US" dirty="0">
                <a:latin typeface="Palatino Linotype" panose="02040502050505030304" pitchFamily="18" charset="0"/>
                <a:ea typeface="Verdana" charset="0"/>
                <a:cs typeface="Verdana" charset="0"/>
              </a:rPr>
              <a:t> re re </a:t>
            </a:r>
            <a:r>
              <a:rPr lang="en-US" dirty="0" err="1">
                <a:latin typeface="Palatino Linotype" panose="02040502050505030304" pitchFamily="18" charset="0"/>
                <a:ea typeface="Verdana" charset="0"/>
                <a:cs typeface="Verdana" charset="0"/>
              </a:rPr>
              <a:t>voluptas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Ecte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sumenih</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icipid</a:t>
            </a:r>
            <a:r>
              <a:rPr lang="en-US" dirty="0">
                <a:latin typeface="Palatino Linotype" panose="02040502050505030304" pitchFamily="18" charset="0"/>
                <a:ea typeface="Verdana" charset="0"/>
                <a:cs typeface="Verdana" charset="0"/>
              </a:rPr>
              <a:t> qui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etur</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odipsae</a:t>
            </a:r>
            <a:r>
              <a:rPr lang="en-US" dirty="0">
                <a:latin typeface="Palatino Linotype" panose="02040502050505030304" pitchFamily="18" charset="0"/>
                <a:ea typeface="Verdana" charset="0"/>
                <a:cs typeface="Verdana" charset="0"/>
              </a:rPr>
              <a:t> id </a:t>
            </a:r>
            <a:r>
              <a:rPr lang="en-US" dirty="0" err="1">
                <a:latin typeface="Palatino Linotype" panose="02040502050505030304" pitchFamily="18" charset="0"/>
                <a:ea typeface="Verdana" charset="0"/>
                <a:cs typeface="Verdana" charset="0"/>
              </a:rPr>
              <a:t>quaepe</a:t>
            </a:r>
            <a:r>
              <a:rPr lang="en-US" dirty="0">
                <a:latin typeface="Palatino Linotype" panose="02040502050505030304" pitchFamily="18" charset="0"/>
                <a:ea typeface="Verdana" charset="0"/>
                <a:cs typeface="Verdana" charset="0"/>
              </a:rPr>
              <a:t> que </a:t>
            </a:r>
            <a:r>
              <a:rPr lang="en-US" dirty="0" err="1">
                <a:latin typeface="Palatino Linotype" panose="02040502050505030304" pitchFamily="18" charset="0"/>
                <a:ea typeface="Verdana" charset="0"/>
                <a:cs typeface="Verdana" charset="0"/>
              </a:rPr>
              <a:t>doluptas</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placcullias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peditaturis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dolorem</a:t>
            </a:r>
            <a:r>
              <a:rPr lang="en-US" dirty="0">
                <a:latin typeface="Palatino Linotype" panose="02040502050505030304" pitchFamily="18" charset="0"/>
                <a:ea typeface="Verdana" charset="0"/>
                <a:cs typeface="Verdana" charset="0"/>
              </a:rPr>
              <a:t> et </a:t>
            </a:r>
            <a:r>
              <a:rPr lang="en-US" dirty="0" err="1">
                <a:latin typeface="Palatino Linotype" panose="02040502050505030304" pitchFamily="18" charset="0"/>
                <a:ea typeface="Verdana" charset="0"/>
                <a:cs typeface="Verdana" charset="0"/>
              </a:rPr>
              <a:t>assim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quia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custis</a:t>
            </a:r>
            <a:r>
              <a:rPr lang="en-US" dirty="0">
                <a:latin typeface="Palatino Linotype" panose="02040502050505030304" pitchFamily="18" charset="0"/>
                <a:ea typeface="Verdana" charset="0"/>
                <a:cs typeface="Verdana" charset="0"/>
              </a:rPr>
              <a:t> am</a:t>
            </a:r>
          </a:p>
          <a:p>
            <a:pPr marL="457200" indent="-457200">
              <a:buFont typeface="Arial" panose="020B0604020202020204" pitchFamily="34" charset="0"/>
              <a:buChar char="•"/>
            </a:pP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imolupt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aestemolor</a:t>
            </a:r>
            <a:r>
              <a:rPr lang="en-US" dirty="0">
                <a:latin typeface="Palatino Linotype" panose="02040502050505030304" pitchFamily="18" charset="0"/>
                <a:ea typeface="Verdana" charset="0"/>
                <a:cs typeface="Verdana" charset="0"/>
              </a:rPr>
              <a:t> autem </a:t>
            </a:r>
            <a:r>
              <a:rPr lang="en-US" dirty="0" err="1">
                <a:latin typeface="Palatino Linotype" panose="02040502050505030304" pitchFamily="18" charset="0"/>
                <a:ea typeface="Verdana" charset="0"/>
                <a:cs typeface="Verdana" charset="0"/>
              </a:rPr>
              <a:t>ipsameniet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tentus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endello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recusda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ntiberum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eos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imi</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quaeperro</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ea</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ipiet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est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occupic</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atestrum</a:t>
            </a:r>
            <a:r>
              <a:rPr lang="en-US" dirty="0">
                <a:latin typeface="Palatino Linotype" panose="02040502050505030304" pitchFamily="18" charset="0"/>
                <a:ea typeface="Verdana" charset="0"/>
                <a:cs typeface="Verdana" charset="0"/>
              </a:rPr>
              <a:t> into et </a:t>
            </a:r>
            <a:r>
              <a:rPr lang="en-US" dirty="0" err="1">
                <a:latin typeface="Palatino Linotype" panose="02040502050505030304" pitchFamily="18" charset="0"/>
                <a:ea typeface="Verdana" charset="0"/>
                <a:cs typeface="Verdana" charset="0"/>
              </a:rPr>
              <a:t>quunt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comnienimus</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sene</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eum</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ut</a:t>
            </a:r>
            <a:r>
              <a:rPr lang="en-US" dirty="0">
                <a:latin typeface="Palatino Linotype" panose="02040502050505030304" pitchFamily="18" charset="0"/>
                <a:ea typeface="Verdana" charset="0"/>
                <a:cs typeface="Verdana" charset="0"/>
              </a:rPr>
              <a:t> </a:t>
            </a:r>
            <a:r>
              <a:rPr lang="en-US" dirty="0" err="1">
                <a:latin typeface="Palatino Linotype" panose="02040502050505030304" pitchFamily="18" charset="0"/>
                <a:ea typeface="Verdana" charset="0"/>
                <a:cs typeface="Verdana" charset="0"/>
              </a:rPr>
              <a:t>moluptiorpor</a:t>
            </a:r>
            <a:r>
              <a:rPr lang="en-US" dirty="0">
                <a:latin typeface="Palatino Linotype" panose="02040502050505030304" pitchFamily="18" charset="0"/>
                <a:ea typeface="Verdana" charset="0"/>
                <a:cs typeface="Verdana" charset="0"/>
              </a:rPr>
              <a:t> mi,</a:t>
            </a:r>
          </a:p>
        </p:txBody>
      </p:sp>
      <p:sp>
        <p:nvSpPr>
          <p:cNvPr id="3" name="TextBox 2">
            <a:extLst>
              <a:ext uri="{FF2B5EF4-FFF2-40B4-BE49-F238E27FC236}">
                <a16:creationId xmlns:a16="http://schemas.microsoft.com/office/drawing/2014/main" id="{87D08A82-6168-EE4B-A149-9E4B21A3DBC5}"/>
              </a:ext>
            </a:extLst>
          </p:cNvPr>
          <p:cNvSpPr txBox="1"/>
          <p:nvPr/>
        </p:nvSpPr>
        <p:spPr>
          <a:xfrm>
            <a:off x="12725400" y="8633002"/>
            <a:ext cx="19635216" cy="14188500"/>
          </a:xfrm>
          <a:prstGeom prst="rect">
            <a:avLst/>
          </a:prstGeom>
          <a:noFill/>
        </p:spPr>
        <p:txBody>
          <a:bodyPr wrap="square" rtlCol="0">
            <a:spAutoFit/>
          </a:bodyPr>
          <a:lstStyle/>
          <a:p>
            <a:pPr algn="ctr"/>
            <a:r>
              <a:rPr lang="en-US" sz="6000" dirty="0">
                <a:highlight>
                  <a:srgbClr val="FFFF00"/>
                </a:highlight>
                <a:latin typeface="Verdana" panose="020B0604030504040204" pitchFamily="34" charset="0"/>
                <a:ea typeface="Verdana" panose="020B0604030504040204" pitchFamily="34" charset="0"/>
                <a:cs typeface="Verdana" panose="020B0604030504040204" pitchFamily="34" charset="0"/>
              </a:rPr>
              <a:t>INSTRUCTIONS</a:t>
            </a:r>
            <a:endParaRPr lang="en-US" sz="4400" dirty="0">
              <a:highlight>
                <a:srgbClr val="FFFF00"/>
              </a:highlight>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400" dirty="0">
                <a:latin typeface="Verdana" panose="020B0604030504040204" pitchFamily="34" charset="0"/>
                <a:ea typeface="Verdana" panose="020B0604030504040204" pitchFamily="34" charset="0"/>
                <a:cs typeface="Verdana" panose="020B0604030504040204" pitchFamily="34" charset="0"/>
              </a:rPr>
              <a:t>Replace blue box with images(s), figure(s), and/or table(s). Importing is better than cutting and pasting.</a:t>
            </a:r>
          </a:p>
          <a:p>
            <a:pPr marL="685800" indent="-685800">
              <a:buFont typeface="Arial" panose="020B0604020202020204" pitchFamily="34" charset="0"/>
              <a:buChar char="•"/>
            </a:pPr>
            <a:endParaRPr lang="en-US" sz="48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 This is a template to ensure your poster prints properly. If you do not use this template, your poster may be too small or have sections cut off.</a:t>
            </a:r>
          </a:p>
          <a:p>
            <a:pPr marL="571500" indent="-571500">
              <a:buFont typeface="Arial" panose="020B0604020202020204" pitchFamily="34" charset="0"/>
              <a:buChar char="•"/>
            </a:pPr>
            <a:endParaRPr lang="en-US" sz="40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 Feel free to modify this template with additional figures and a different arrangement, but please don’t change the poster dimensions.</a:t>
            </a:r>
          </a:p>
          <a:p>
            <a:pPr marL="571500" indent="-571500">
              <a:buFont typeface="Arial" panose="020B0604020202020204" pitchFamily="34" charset="0"/>
              <a:buChar char="•"/>
            </a:pPr>
            <a:endParaRPr lang="en-US" sz="40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 Ensure that you include your program and all authors at the top and acknowledgments at the end (see notes in Acknowledgments). </a:t>
            </a:r>
          </a:p>
          <a:p>
            <a:pPr marL="571500" indent="-571500">
              <a:buFont typeface="Arial" panose="020B0604020202020204" pitchFamily="34" charset="0"/>
              <a:buChar char="•"/>
            </a:pPr>
            <a:endParaRPr lang="en-US" sz="40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 Please include the OSU-Cascades logo somewhere on the poster.</a:t>
            </a:r>
          </a:p>
          <a:p>
            <a:pPr marL="571500" indent="-571500">
              <a:buFont typeface="Arial" panose="020B0604020202020204" pitchFamily="34" charset="0"/>
              <a:buChar char="•"/>
            </a:pPr>
            <a:endParaRPr lang="en-US" sz="40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Note the amount of open space on this poster – it's quite text-heavy, but it still allows the viewer some breathing room. You do not have to fill your entire poster with text or figures.</a:t>
            </a:r>
          </a:p>
          <a:p>
            <a:pPr marL="571500" indent="-571500">
              <a:buFont typeface="Arial" panose="020B0604020202020204" pitchFamily="34" charset="0"/>
              <a:buChar char="•"/>
            </a:pPr>
            <a:endParaRPr lang="en-US" sz="4000" dirty="0">
              <a:latin typeface="Verdana" panose="020B0604030504040204" pitchFamily="34" charset="0"/>
              <a:ea typeface="Verdana" panose="020B0604030504040204" pitchFamily="34" charset="0"/>
              <a:cs typeface="Verdana" panose="020B0604030504040204" pitchFamily="34" charset="0"/>
            </a:endParaRPr>
          </a:p>
          <a:p>
            <a:pPr marL="571500" indent="-571500">
              <a:buFont typeface="Arial" panose="020B0604020202020204" pitchFamily="34" charset="0"/>
              <a:buChar char="•"/>
            </a:pPr>
            <a:r>
              <a:rPr lang="en-US" sz="4000" dirty="0">
                <a:latin typeface="Verdana" panose="020B0604030504040204" pitchFamily="34" charset="0"/>
                <a:ea typeface="Verdana" panose="020B0604030504040204" pitchFamily="34" charset="0"/>
                <a:cs typeface="Verdana" panose="020B0604030504040204" pitchFamily="34" charset="0"/>
              </a:rPr>
              <a:t>For more on making a poster, visit </a:t>
            </a:r>
            <a:r>
              <a:rPr lang="en-US" sz="4000" dirty="0">
                <a:latin typeface="Verdana" panose="020B0604030504040204" pitchFamily="34" charset="0"/>
                <a:ea typeface="Verdana" panose="020B0604030504040204" pitchFamily="34" charset="0"/>
                <a:cs typeface="Verdana" panose="020B0604030504040204" pitchFamily="34" charset="0"/>
                <a:hlinkClick r:id="rId3"/>
              </a:rPr>
              <a:t>https://undergradresearch.oregonstate.edu/how-make-poster</a:t>
            </a:r>
            <a:r>
              <a:rPr lang="en-US" sz="4000" dirty="0">
                <a:latin typeface="Verdana" panose="020B0604030504040204" pitchFamily="34" charset="0"/>
                <a:ea typeface="Verdana" panose="020B0604030504040204" pitchFamily="34" charset="0"/>
                <a:cs typeface="Verdana" panose="020B0604030504040204" pitchFamily="34" charset="0"/>
              </a:rPr>
              <a:t> &amp; </a:t>
            </a:r>
            <a:r>
              <a:rPr lang="en-US" sz="4000" dirty="0">
                <a:latin typeface="Verdana" panose="020B0604030504040204" pitchFamily="34" charset="0"/>
                <a:ea typeface="Verdana" panose="020B0604030504040204" pitchFamily="34" charset="0"/>
                <a:cs typeface="Verdana" panose="020B0604030504040204" pitchFamily="34" charset="0"/>
                <a:hlinkClick r:id="rId4"/>
              </a:rPr>
              <a:t>https://cascades.library.oregonstate.edu/creating-successful-posters</a:t>
            </a:r>
            <a:r>
              <a:rPr lang="en-US" sz="4000" dirty="0">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12140656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search_poster_template-48x36" id="{0FFAA6C9-1816-164A-913C-442D436FEA80}" vid="{D21D638B-596F-CB49-840C-9C72AB38A70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research_poster_template-48x36</Template>
  <TotalTime>189</TotalTime>
  <Words>999</Words>
  <Application>Microsoft Office PowerPoint</Application>
  <PresentationFormat>Custom</PresentationFormat>
  <Paragraphs>57</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Georgia</vt:lpstr>
      <vt:lpstr>Palatino Linotype</vt:lpstr>
      <vt:lpstr>Rufina-Stencil-Bold</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Soren Kocurek-Orr</cp:lastModifiedBy>
  <cp:revision>15</cp:revision>
  <dcterms:created xsi:type="dcterms:W3CDTF">2017-05-01T23:21:46Z</dcterms:created>
  <dcterms:modified xsi:type="dcterms:W3CDTF">2025-04-03T00:35:00Z</dcterms:modified>
</cp:coreProperties>
</file>